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media/image9.png" ContentType="image/png"/>
  <Override PartName="/ppt/media/image1.png" ContentType="image/png"/>
  <Override PartName="/ppt/media/image8.png" ContentType="image/png"/>
  <Override PartName="/ppt/media/image2.jpeg" ContentType="image/jpe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26.wmf" ContentType="image/x-wmf"/>
  <Override PartName="/ppt/media/image14.png" ContentType="image/png"/>
  <Override PartName="/ppt/media/image27.wmf" ContentType="image/x-wmf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9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12192120" y="0"/>
            <a:ext cx="5611320" cy="652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As we discussed, I’m hoping to get this buttoned up as quickly as possible. What are you thinking for turn-around?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 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revise any of the “how-to” text on the first pages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the template is properly set up for both Macs and PCs – Should there be 2 versions of the PPT, one for Mac, one for PC?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create text placeholders within each slide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 to create certain visual effects such as the transparent photo overlays (the process is different from Mac to PC)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creating new generic infographics (such as bar charts and tables) so that we make it easy for users to create their own in a proper style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need your advice on fonts – I’m thinking we should only use the “free option” fonts? (see attached)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all colors are the proper CMYK breakdown colors for Rotary (on the way)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CustomShape 2"/>
          <p:cNvSpPr/>
          <p:nvPr/>
        </p:nvSpPr>
        <p:spPr>
          <a:xfrm>
            <a:off x="0" y="6985080"/>
            <a:ext cx="1424160" cy="302040"/>
          </a:xfrm>
          <a:prstGeom prst="rect">
            <a:avLst/>
          </a:prstGeom>
          <a:solidFill>
            <a:srgbClr val="48595d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72,89,93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CustomShape 3"/>
          <p:cNvSpPr/>
          <p:nvPr/>
        </p:nvSpPr>
        <p:spPr>
          <a:xfrm>
            <a:off x="1731600" y="6985080"/>
            <a:ext cx="1424160" cy="302040"/>
          </a:xfrm>
          <a:prstGeom prst="rect">
            <a:avLst/>
          </a:prstGeom>
          <a:solidFill>
            <a:srgbClr val="00b2b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0,178,177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CustomShape 4"/>
          <p:cNvSpPr/>
          <p:nvPr/>
        </p:nvSpPr>
        <p:spPr>
          <a:xfrm>
            <a:off x="3463200" y="6985080"/>
            <a:ext cx="1424160" cy="302040"/>
          </a:xfrm>
          <a:prstGeom prst="rect">
            <a:avLst/>
          </a:prstGeom>
          <a:solidFill>
            <a:srgbClr val="01b0e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1,176,227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CustomShape 5"/>
          <p:cNvSpPr/>
          <p:nvPr/>
        </p:nvSpPr>
        <p:spPr>
          <a:xfrm>
            <a:off x="5194440" y="6985080"/>
            <a:ext cx="1424160" cy="302040"/>
          </a:xfrm>
          <a:prstGeom prst="rect">
            <a:avLst/>
          </a:prstGeom>
          <a:solidFill>
            <a:srgbClr val="006fd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0,111,211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CustomShape 6"/>
          <p:cNvSpPr/>
          <p:nvPr/>
        </p:nvSpPr>
        <p:spPr>
          <a:xfrm>
            <a:off x="6926040" y="6985080"/>
            <a:ext cx="1424160" cy="302040"/>
          </a:xfrm>
          <a:prstGeom prst="rect">
            <a:avLst/>
          </a:prstGeom>
          <a:solidFill>
            <a:srgbClr val="7d179e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125,23,158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8657640" y="6985080"/>
            <a:ext cx="1424160" cy="302040"/>
          </a:xfrm>
          <a:prstGeom prst="rect">
            <a:avLst/>
          </a:prstGeom>
          <a:solidFill>
            <a:srgbClr val="eb0675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235,6,117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CustomShape 8" hidden="1"/>
          <p:cNvSpPr/>
          <p:nvPr/>
        </p:nvSpPr>
        <p:spPr>
          <a:xfrm>
            <a:off x="12939480" y="6041160"/>
            <a:ext cx="1748880" cy="662400"/>
          </a:xfrm>
          <a:custGeom>
            <a:avLst/>
            <a:gdLst/>
            <a:ahLst/>
            <a:rect l="l" t="t" r="r" b="b"/>
            <a:pathLst>
              <a:path w="2378076" h="902582">
                <a:moveTo>
                  <a:pt x="1869753" y="541874"/>
                </a:moveTo>
                <a:cubicBezTo>
                  <a:pt x="1869753" y="541874"/>
                  <a:pt x="1869753" y="541874"/>
                  <a:pt x="1745039" y="604157"/>
                </a:cubicBezTo>
                <a:cubicBezTo>
                  <a:pt x="1742268" y="604157"/>
                  <a:pt x="1736725" y="606988"/>
                  <a:pt x="1736725" y="609819"/>
                </a:cubicBezTo>
                <a:cubicBezTo>
                  <a:pt x="1736725" y="612651"/>
                  <a:pt x="1736725" y="612651"/>
                  <a:pt x="1736725" y="612651"/>
                </a:cubicBezTo>
                <a:cubicBezTo>
                  <a:pt x="1736725" y="615482"/>
                  <a:pt x="1739496" y="618313"/>
                  <a:pt x="1742268" y="621144"/>
                </a:cubicBezTo>
                <a:cubicBezTo>
                  <a:pt x="1783839" y="666440"/>
                  <a:pt x="1825410" y="691920"/>
                  <a:pt x="1886381" y="706075"/>
                </a:cubicBezTo>
                <a:cubicBezTo>
                  <a:pt x="1889152" y="706075"/>
                  <a:pt x="1891924" y="708906"/>
                  <a:pt x="1894695" y="706075"/>
                </a:cubicBezTo>
                <a:cubicBezTo>
                  <a:pt x="1897467" y="703244"/>
                  <a:pt x="1900238" y="700413"/>
                  <a:pt x="1897467" y="691920"/>
                </a:cubicBezTo>
                <a:cubicBezTo>
                  <a:pt x="1897467" y="691920"/>
                  <a:pt x="1897467" y="691920"/>
                  <a:pt x="1889152" y="553198"/>
                </a:cubicBezTo>
                <a:cubicBezTo>
                  <a:pt x="1889152" y="547536"/>
                  <a:pt x="1886381" y="544705"/>
                  <a:pt x="1883610" y="541874"/>
                </a:cubicBezTo>
                <a:cubicBezTo>
                  <a:pt x="1878067" y="539043"/>
                  <a:pt x="1875295" y="539043"/>
                  <a:pt x="1869753" y="541874"/>
                </a:cubicBezTo>
                <a:close/>
                <a:moveTo>
                  <a:pt x="1982115" y="539043"/>
                </a:moveTo>
                <a:cubicBezTo>
                  <a:pt x="1979317" y="541868"/>
                  <a:pt x="1976518" y="547519"/>
                  <a:pt x="1976518" y="550344"/>
                </a:cubicBezTo>
                <a:cubicBezTo>
                  <a:pt x="1976518" y="550344"/>
                  <a:pt x="1976518" y="550344"/>
                  <a:pt x="1965325" y="691605"/>
                </a:cubicBezTo>
                <a:cubicBezTo>
                  <a:pt x="1965325" y="694430"/>
                  <a:pt x="1965325" y="700081"/>
                  <a:pt x="1968123" y="702906"/>
                </a:cubicBezTo>
                <a:cubicBezTo>
                  <a:pt x="1970922" y="705731"/>
                  <a:pt x="1973720" y="705731"/>
                  <a:pt x="1979317" y="702906"/>
                </a:cubicBezTo>
                <a:cubicBezTo>
                  <a:pt x="2038081" y="688780"/>
                  <a:pt x="2082854" y="663353"/>
                  <a:pt x="2124828" y="618149"/>
                </a:cubicBezTo>
                <a:cubicBezTo>
                  <a:pt x="2127627" y="615324"/>
                  <a:pt x="2130425" y="612499"/>
                  <a:pt x="2130425" y="609674"/>
                </a:cubicBezTo>
                <a:cubicBezTo>
                  <a:pt x="2127627" y="606849"/>
                  <a:pt x="2124828" y="604023"/>
                  <a:pt x="2119232" y="601198"/>
                </a:cubicBezTo>
                <a:cubicBezTo>
                  <a:pt x="2119232" y="601198"/>
                  <a:pt x="2119232" y="601198"/>
                  <a:pt x="1996106" y="539043"/>
                </a:cubicBezTo>
                <a:cubicBezTo>
                  <a:pt x="1990510" y="539043"/>
                  <a:pt x="1987711" y="539043"/>
                  <a:pt x="1982115" y="539043"/>
                </a:cubicBezTo>
                <a:close/>
                <a:moveTo>
                  <a:pt x="871538" y="485068"/>
                </a:moveTo>
                <a:lnTo>
                  <a:pt x="814983" y="487862"/>
                </a:lnTo>
                <a:cubicBezTo>
                  <a:pt x="792361" y="490656"/>
                  <a:pt x="781050" y="501832"/>
                  <a:pt x="781050" y="521390"/>
                </a:cubicBezTo>
                <a:cubicBezTo>
                  <a:pt x="781050" y="532566"/>
                  <a:pt x="783878" y="554918"/>
                  <a:pt x="806500" y="554918"/>
                </a:cubicBezTo>
                <a:cubicBezTo>
                  <a:pt x="834777" y="554918"/>
                  <a:pt x="871538" y="543742"/>
                  <a:pt x="871538" y="543742"/>
                </a:cubicBezTo>
                <a:cubicBezTo>
                  <a:pt x="871538" y="485068"/>
                  <a:pt x="871538" y="485068"/>
                  <a:pt x="871538" y="485068"/>
                </a:cubicBezTo>
                <a:close/>
                <a:moveTo>
                  <a:pt x="396876" y="389818"/>
                </a:moveTo>
                <a:cubicBezTo>
                  <a:pt x="355204" y="389818"/>
                  <a:pt x="341313" y="412372"/>
                  <a:pt x="341313" y="471575"/>
                </a:cubicBezTo>
                <a:cubicBezTo>
                  <a:pt x="341313" y="522320"/>
                  <a:pt x="349648" y="553331"/>
                  <a:pt x="396876" y="553331"/>
                </a:cubicBezTo>
                <a:cubicBezTo>
                  <a:pt x="444104" y="553331"/>
                  <a:pt x="452438" y="522320"/>
                  <a:pt x="452438" y="471575"/>
                </a:cubicBezTo>
                <a:cubicBezTo>
                  <a:pt x="452438" y="412372"/>
                  <a:pt x="435769" y="389818"/>
                  <a:pt x="396876" y="389818"/>
                </a:cubicBezTo>
                <a:close/>
                <a:moveTo>
                  <a:pt x="1964442" y="378529"/>
                </a:moveTo>
                <a:cubicBezTo>
                  <a:pt x="1960604" y="379235"/>
                  <a:pt x="1957114" y="381352"/>
                  <a:pt x="1954322" y="385585"/>
                </a:cubicBezTo>
                <a:cubicBezTo>
                  <a:pt x="1948738" y="394052"/>
                  <a:pt x="1951530" y="402518"/>
                  <a:pt x="1957114" y="408163"/>
                </a:cubicBezTo>
                <a:cubicBezTo>
                  <a:pt x="1971073" y="416629"/>
                  <a:pt x="1979448" y="433563"/>
                  <a:pt x="1979448" y="450496"/>
                </a:cubicBezTo>
                <a:cubicBezTo>
                  <a:pt x="1979448" y="475896"/>
                  <a:pt x="1957114" y="498474"/>
                  <a:pt x="1931987" y="498474"/>
                </a:cubicBezTo>
                <a:cubicBezTo>
                  <a:pt x="1906861" y="498474"/>
                  <a:pt x="1884527" y="475896"/>
                  <a:pt x="1884527" y="450496"/>
                </a:cubicBezTo>
                <a:cubicBezTo>
                  <a:pt x="1884527" y="433563"/>
                  <a:pt x="1892902" y="416629"/>
                  <a:pt x="1906861" y="408163"/>
                </a:cubicBezTo>
                <a:cubicBezTo>
                  <a:pt x="1912445" y="402518"/>
                  <a:pt x="1915237" y="394052"/>
                  <a:pt x="1909653" y="385585"/>
                </a:cubicBezTo>
                <a:cubicBezTo>
                  <a:pt x="1904069" y="377118"/>
                  <a:pt x="1895694" y="377118"/>
                  <a:pt x="1887319" y="382763"/>
                </a:cubicBezTo>
                <a:cubicBezTo>
                  <a:pt x="1864984" y="396874"/>
                  <a:pt x="1851025" y="422274"/>
                  <a:pt x="1851025" y="450496"/>
                </a:cubicBezTo>
                <a:cubicBezTo>
                  <a:pt x="1851025" y="492829"/>
                  <a:pt x="1887319" y="529518"/>
                  <a:pt x="1931987" y="529518"/>
                </a:cubicBezTo>
                <a:cubicBezTo>
                  <a:pt x="1976656" y="529518"/>
                  <a:pt x="2012950" y="492829"/>
                  <a:pt x="2012950" y="450496"/>
                </a:cubicBezTo>
                <a:cubicBezTo>
                  <a:pt x="2012950" y="422274"/>
                  <a:pt x="1998991" y="396874"/>
                  <a:pt x="1976656" y="379940"/>
                </a:cubicBezTo>
                <a:cubicBezTo>
                  <a:pt x="1972469" y="378529"/>
                  <a:pt x="1968281" y="377824"/>
                  <a:pt x="1964442" y="378529"/>
                </a:cubicBezTo>
                <a:close/>
                <a:moveTo>
                  <a:pt x="2166711" y="358068"/>
                </a:moveTo>
                <a:cubicBezTo>
                  <a:pt x="2163905" y="358068"/>
                  <a:pt x="2158292" y="358068"/>
                  <a:pt x="2155485" y="360888"/>
                </a:cubicBezTo>
                <a:cubicBezTo>
                  <a:pt x="2155485" y="360888"/>
                  <a:pt x="2155485" y="360888"/>
                  <a:pt x="2040419" y="439837"/>
                </a:cubicBezTo>
                <a:cubicBezTo>
                  <a:pt x="2034806" y="442656"/>
                  <a:pt x="2032000" y="448295"/>
                  <a:pt x="2032000" y="451115"/>
                </a:cubicBezTo>
                <a:cubicBezTo>
                  <a:pt x="2032000" y="456754"/>
                  <a:pt x="2034806" y="459574"/>
                  <a:pt x="2040419" y="462393"/>
                </a:cubicBezTo>
                <a:cubicBezTo>
                  <a:pt x="2040419" y="462393"/>
                  <a:pt x="2040419" y="462393"/>
                  <a:pt x="2155485" y="541342"/>
                </a:cubicBezTo>
                <a:cubicBezTo>
                  <a:pt x="2158292" y="544162"/>
                  <a:pt x="2161098" y="546981"/>
                  <a:pt x="2166711" y="544162"/>
                </a:cubicBezTo>
                <a:cubicBezTo>
                  <a:pt x="2169518" y="544162"/>
                  <a:pt x="2169518" y="541342"/>
                  <a:pt x="2172324" y="535703"/>
                </a:cubicBezTo>
                <a:cubicBezTo>
                  <a:pt x="2189163" y="476491"/>
                  <a:pt x="2189163" y="425739"/>
                  <a:pt x="2172324" y="366527"/>
                </a:cubicBezTo>
                <a:cubicBezTo>
                  <a:pt x="2172324" y="363707"/>
                  <a:pt x="2169518" y="358068"/>
                  <a:pt x="2166711" y="358068"/>
                </a:cubicBezTo>
                <a:close/>
                <a:moveTo>
                  <a:pt x="1697038" y="358068"/>
                </a:moveTo>
                <a:cubicBezTo>
                  <a:pt x="1694260" y="360888"/>
                  <a:pt x="1691482" y="363707"/>
                  <a:pt x="1691482" y="366527"/>
                </a:cubicBezTo>
                <a:cubicBezTo>
                  <a:pt x="1674813" y="428558"/>
                  <a:pt x="1674813" y="476491"/>
                  <a:pt x="1691482" y="535703"/>
                </a:cubicBezTo>
                <a:cubicBezTo>
                  <a:pt x="1691482" y="541342"/>
                  <a:pt x="1694260" y="544162"/>
                  <a:pt x="1697038" y="544162"/>
                </a:cubicBezTo>
                <a:cubicBezTo>
                  <a:pt x="1699816" y="546981"/>
                  <a:pt x="1702594" y="544162"/>
                  <a:pt x="1708151" y="541342"/>
                </a:cubicBezTo>
                <a:lnTo>
                  <a:pt x="1822054" y="462393"/>
                </a:lnTo>
                <a:cubicBezTo>
                  <a:pt x="1827610" y="459574"/>
                  <a:pt x="1830388" y="456754"/>
                  <a:pt x="1830388" y="451115"/>
                </a:cubicBezTo>
                <a:cubicBezTo>
                  <a:pt x="1830388" y="448295"/>
                  <a:pt x="1827610" y="442656"/>
                  <a:pt x="1822054" y="439837"/>
                </a:cubicBezTo>
                <a:cubicBezTo>
                  <a:pt x="1822054" y="439837"/>
                  <a:pt x="1822054" y="439837"/>
                  <a:pt x="1708151" y="363707"/>
                </a:cubicBezTo>
                <a:cubicBezTo>
                  <a:pt x="1705372" y="360888"/>
                  <a:pt x="1702594" y="358068"/>
                  <a:pt x="1697038" y="358068"/>
                </a:cubicBezTo>
                <a:close/>
                <a:moveTo>
                  <a:pt x="1170028" y="343781"/>
                </a:moveTo>
                <a:cubicBezTo>
                  <a:pt x="1170028" y="343781"/>
                  <a:pt x="1170028" y="343781"/>
                  <a:pt x="1206276" y="343781"/>
                </a:cubicBezTo>
                <a:cubicBezTo>
                  <a:pt x="1211853" y="343781"/>
                  <a:pt x="1214641" y="346602"/>
                  <a:pt x="1214641" y="349423"/>
                </a:cubicBezTo>
                <a:cubicBezTo>
                  <a:pt x="1214641" y="349423"/>
                  <a:pt x="1214641" y="349423"/>
                  <a:pt x="1267619" y="541235"/>
                </a:cubicBezTo>
                <a:cubicBezTo>
                  <a:pt x="1267619" y="541235"/>
                  <a:pt x="1267619" y="541235"/>
                  <a:pt x="1270407" y="541235"/>
                </a:cubicBezTo>
                <a:cubicBezTo>
                  <a:pt x="1270407" y="541235"/>
                  <a:pt x="1270407" y="541235"/>
                  <a:pt x="1320597" y="349423"/>
                </a:cubicBezTo>
                <a:cubicBezTo>
                  <a:pt x="1320597" y="346602"/>
                  <a:pt x="1326173" y="343781"/>
                  <a:pt x="1328962" y="343781"/>
                </a:cubicBezTo>
                <a:cubicBezTo>
                  <a:pt x="1328962" y="343781"/>
                  <a:pt x="1328962" y="343781"/>
                  <a:pt x="1367998" y="343781"/>
                </a:cubicBezTo>
                <a:cubicBezTo>
                  <a:pt x="1370786" y="343781"/>
                  <a:pt x="1373575" y="343781"/>
                  <a:pt x="1373575" y="346602"/>
                </a:cubicBezTo>
                <a:cubicBezTo>
                  <a:pt x="1376363" y="349423"/>
                  <a:pt x="1376363" y="352244"/>
                  <a:pt x="1376363" y="355064"/>
                </a:cubicBezTo>
                <a:cubicBezTo>
                  <a:pt x="1376363" y="355064"/>
                  <a:pt x="1376363" y="355064"/>
                  <a:pt x="1370786" y="383272"/>
                </a:cubicBezTo>
                <a:cubicBezTo>
                  <a:pt x="1365210" y="397376"/>
                  <a:pt x="1359633" y="417121"/>
                  <a:pt x="1354057" y="439687"/>
                </a:cubicBezTo>
                <a:cubicBezTo>
                  <a:pt x="1342903" y="490461"/>
                  <a:pt x="1323385" y="560980"/>
                  <a:pt x="1309444" y="614575"/>
                </a:cubicBezTo>
                <a:cubicBezTo>
                  <a:pt x="1298290" y="662528"/>
                  <a:pt x="1273196" y="685094"/>
                  <a:pt x="1236948" y="685094"/>
                </a:cubicBezTo>
                <a:cubicBezTo>
                  <a:pt x="1234159" y="685094"/>
                  <a:pt x="1234159" y="685094"/>
                  <a:pt x="1234159" y="685094"/>
                </a:cubicBezTo>
                <a:cubicBezTo>
                  <a:pt x="1211853" y="685094"/>
                  <a:pt x="1183970" y="682273"/>
                  <a:pt x="1170028" y="676632"/>
                </a:cubicBezTo>
                <a:cubicBezTo>
                  <a:pt x="1164452" y="676632"/>
                  <a:pt x="1161663" y="673811"/>
                  <a:pt x="1161663" y="668170"/>
                </a:cubicBezTo>
                <a:cubicBezTo>
                  <a:pt x="1161663" y="668170"/>
                  <a:pt x="1161663" y="668170"/>
                  <a:pt x="1161663" y="642783"/>
                </a:cubicBezTo>
                <a:cubicBezTo>
                  <a:pt x="1161663" y="639962"/>
                  <a:pt x="1161663" y="637141"/>
                  <a:pt x="1164452" y="637141"/>
                </a:cubicBezTo>
                <a:cubicBezTo>
                  <a:pt x="1167240" y="634320"/>
                  <a:pt x="1170028" y="631500"/>
                  <a:pt x="1172817" y="634320"/>
                </a:cubicBezTo>
                <a:cubicBezTo>
                  <a:pt x="1172817" y="634320"/>
                  <a:pt x="1172817" y="634320"/>
                  <a:pt x="1220218" y="637141"/>
                </a:cubicBezTo>
                <a:cubicBezTo>
                  <a:pt x="1248101" y="637141"/>
                  <a:pt x="1250889" y="620217"/>
                  <a:pt x="1253677" y="611754"/>
                </a:cubicBezTo>
                <a:cubicBezTo>
                  <a:pt x="1253677" y="611754"/>
                  <a:pt x="1253677" y="611754"/>
                  <a:pt x="1253677" y="608933"/>
                </a:cubicBezTo>
                <a:cubicBezTo>
                  <a:pt x="1256466" y="606113"/>
                  <a:pt x="1256466" y="603292"/>
                  <a:pt x="1259254" y="597650"/>
                </a:cubicBezTo>
                <a:cubicBezTo>
                  <a:pt x="1259254" y="597650"/>
                  <a:pt x="1259254" y="597650"/>
                  <a:pt x="1248101" y="597650"/>
                </a:cubicBezTo>
                <a:cubicBezTo>
                  <a:pt x="1228583" y="597650"/>
                  <a:pt x="1217429" y="580726"/>
                  <a:pt x="1214641" y="569443"/>
                </a:cubicBezTo>
                <a:cubicBezTo>
                  <a:pt x="1214641" y="569443"/>
                  <a:pt x="1214641" y="569443"/>
                  <a:pt x="1158875" y="355064"/>
                </a:cubicBezTo>
                <a:cubicBezTo>
                  <a:pt x="1158875" y="352244"/>
                  <a:pt x="1158875" y="349423"/>
                  <a:pt x="1161663" y="346602"/>
                </a:cubicBezTo>
                <a:cubicBezTo>
                  <a:pt x="1164452" y="343781"/>
                  <a:pt x="1167240" y="343781"/>
                  <a:pt x="1170028" y="343781"/>
                </a:cubicBezTo>
                <a:close/>
                <a:moveTo>
                  <a:pt x="1116013" y="340606"/>
                </a:moveTo>
                <a:cubicBezTo>
                  <a:pt x="1118791" y="340606"/>
                  <a:pt x="1121569" y="340606"/>
                  <a:pt x="1124347" y="343432"/>
                </a:cubicBezTo>
                <a:cubicBezTo>
                  <a:pt x="1127125" y="343432"/>
                  <a:pt x="1127125" y="346258"/>
                  <a:pt x="1127125" y="349085"/>
                </a:cubicBezTo>
                <a:cubicBezTo>
                  <a:pt x="1127125" y="349085"/>
                  <a:pt x="1127125" y="349085"/>
                  <a:pt x="1127125" y="385824"/>
                </a:cubicBezTo>
                <a:cubicBezTo>
                  <a:pt x="1127125" y="388650"/>
                  <a:pt x="1124347" y="394302"/>
                  <a:pt x="1118791" y="394302"/>
                </a:cubicBezTo>
                <a:cubicBezTo>
                  <a:pt x="1085453" y="397128"/>
                  <a:pt x="1060450" y="416911"/>
                  <a:pt x="1049337" y="425389"/>
                </a:cubicBezTo>
                <a:cubicBezTo>
                  <a:pt x="1049337" y="425389"/>
                  <a:pt x="1049337" y="425389"/>
                  <a:pt x="1049337" y="589303"/>
                </a:cubicBezTo>
                <a:cubicBezTo>
                  <a:pt x="1049337" y="594955"/>
                  <a:pt x="1046559" y="597781"/>
                  <a:pt x="1041003" y="597781"/>
                </a:cubicBezTo>
                <a:cubicBezTo>
                  <a:pt x="1041003" y="597781"/>
                  <a:pt x="1041003" y="597781"/>
                  <a:pt x="1002109" y="597781"/>
                </a:cubicBezTo>
                <a:cubicBezTo>
                  <a:pt x="996553" y="597781"/>
                  <a:pt x="993775" y="594955"/>
                  <a:pt x="993775" y="589303"/>
                </a:cubicBezTo>
                <a:cubicBezTo>
                  <a:pt x="993775" y="589303"/>
                  <a:pt x="993775" y="589303"/>
                  <a:pt x="993775" y="351911"/>
                </a:cubicBezTo>
                <a:cubicBezTo>
                  <a:pt x="993775" y="346258"/>
                  <a:pt x="996553" y="343432"/>
                  <a:pt x="1002109" y="343432"/>
                </a:cubicBezTo>
                <a:cubicBezTo>
                  <a:pt x="1002109" y="343432"/>
                  <a:pt x="1002109" y="343432"/>
                  <a:pt x="1041003" y="343432"/>
                </a:cubicBezTo>
                <a:cubicBezTo>
                  <a:pt x="1046559" y="343432"/>
                  <a:pt x="1049337" y="346258"/>
                  <a:pt x="1049337" y="351911"/>
                </a:cubicBezTo>
                <a:cubicBezTo>
                  <a:pt x="1049337" y="351911"/>
                  <a:pt x="1049337" y="351911"/>
                  <a:pt x="1049337" y="368867"/>
                </a:cubicBezTo>
                <a:cubicBezTo>
                  <a:pt x="1066006" y="357563"/>
                  <a:pt x="1091009" y="340606"/>
                  <a:pt x="1116013" y="340606"/>
                </a:cubicBezTo>
                <a:close/>
                <a:moveTo>
                  <a:pt x="843157" y="335843"/>
                </a:moveTo>
                <a:cubicBezTo>
                  <a:pt x="902173" y="335843"/>
                  <a:pt x="930276" y="364084"/>
                  <a:pt x="930276" y="423390"/>
                </a:cubicBezTo>
                <a:cubicBezTo>
                  <a:pt x="930276" y="592835"/>
                  <a:pt x="930276" y="592835"/>
                  <a:pt x="930276" y="592835"/>
                </a:cubicBezTo>
                <a:cubicBezTo>
                  <a:pt x="930276" y="595659"/>
                  <a:pt x="927466" y="598483"/>
                  <a:pt x="927466" y="601307"/>
                </a:cubicBezTo>
                <a:cubicBezTo>
                  <a:pt x="924656" y="604131"/>
                  <a:pt x="921845" y="604131"/>
                  <a:pt x="919035" y="604131"/>
                </a:cubicBezTo>
                <a:cubicBezTo>
                  <a:pt x="899363" y="601307"/>
                  <a:pt x="890932" y="595659"/>
                  <a:pt x="879691" y="587187"/>
                </a:cubicBezTo>
                <a:cubicBezTo>
                  <a:pt x="879691" y="587187"/>
                  <a:pt x="837536" y="604131"/>
                  <a:pt x="798192" y="604131"/>
                </a:cubicBezTo>
                <a:cubicBezTo>
                  <a:pt x="750416" y="604131"/>
                  <a:pt x="722313" y="575890"/>
                  <a:pt x="722313" y="522233"/>
                </a:cubicBezTo>
                <a:cubicBezTo>
                  <a:pt x="722313" y="471399"/>
                  <a:pt x="747606" y="448807"/>
                  <a:pt x="809433" y="445983"/>
                </a:cubicBezTo>
                <a:cubicBezTo>
                  <a:pt x="871260" y="440334"/>
                  <a:pt x="871260" y="440334"/>
                  <a:pt x="871260" y="440334"/>
                </a:cubicBezTo>
                <a:cubicBezTo>
                  <a:pt x="871260" y="423390"/>
                  <a:pt x="871260" y="423390"/>
                  <a:pt x="871260" y="423390"/>
                </a:cubicBezTo>
                <a:cubicBezTo>
                  <a:pt x="871260" y="403621"/>
                  <a:pt x="860018" y="392325"/>
                  <a:pt x="840346" y="392325"/>
                </a:cubicBezTo>
                <a:cubicBezTo>
                  <a:pt x="812243" y="392325"/>
                  <a:pt x="772899" y="397973"/>
                  <a:pt x="750416" y="397973"/>
                </a:cubicBezTo>
                <a:cubicBezTo>
                  <a:pt x="747606" y="397973"/>
                  <a:pt x="747606" y="397973"/>
                  <a:pt x="744796" y="395149"/>
                </a:cubicBezTo>
                <a:cubicBezTo>
                  <a:pt x="741985" y="395149"/>
                  <a:pt x="741985" y="392325"/>
                  <a:pt x="741985" y="389501"/>
                </a:cubicBezTo>
                <a:cubicBezTo>
                  <a:pt x="739175" y="355612"/>
                  <a:pt x="739175" y="355612"/>
                  <a:pt x="739175" y="355612"/>
                </a:cubicBezTo>
                <a:cubicBezTo>
                  <a:pt x="739175" y="352788"/>
                  <a:pt x="741985" y="347140"/>
                  <a:pt x="747606" y="347140"/>
                </a:cubicBezTo>
                <a:cubicBezTo>
                  <a:pt x="767278" y="344316"/>
                  <a:pt x="815054" y="335843"/>
                  <a:pt x="843157" y="335843"/>
                </a:cubicBezTo>
                <a:close/>
                <a:moveTo>
                  <a:pt x="396875" y="335843"/>
                </a:moveTo>
                <a:cubicBezTo>
                  <a:pt x="460001" y="335843"/>
                  <a:pt x="511175" y="395901"/>
                  <a:pt x="511175" y="469987"/>
                </a:cubicBezTo>
                <a:cubicBezTo>
                  <a:pt x="511175" y="544073"/>
                  <a:pt x="460001" y="604131"/>
                  <a:pt x="396875" y="604131"/>
                </a:cubicBezTo>
                <a:cubicBezTo>
                  <a:pt x="333749" y="604131"/>
                  <a:pt x="282575" y="544073"/>
                  <a:pt x="282575" y="469987"/>
                </a:cubicBezTo>
                <a:cubicBezTo>
                  <a:pt x="282575" y="395901"/>
                  <a:pt x="333749" y="335843"/>
                  <a:pt x="396875" y="335843"/>
                </a:cubicBezTo>
                <a:close/>
                <a:moveTo>
                  <a:pt x="103585" y="300918"/>
                </a:moveTo>
                <a:cubicBezTo>
                  <a:pt x="81360" y="300918"/>
                  <a:pt x="67470" y="300918"/>
                  <a:pt x="61913" y="303759"/>
                </a:cubicBezTo>
                <a:cubicBezTo>
                  <a:pt x="61913" y="406027"/>
                  <a:pt x="61913" y="406027"/>
                  <a:pt x="61913" y="406027"/>
                </a:cubicBezTo>
                <a:cubicBezTo>
                  <a:pt x="73026" y="406027"/>
                  <a:pt x="92473" y="408868"/>
                  <a:pt x="123032" y="406027"/>
                </a:cubicBezTo>
                <a:cubicBezTo>
                  <a:pt x="159148" y="406027"/>
                  <a:pt x="184151" y="386142"/>
                  <a:pt x="184151" y="354893"/>
                </a:cubicBezTo>
                <a:cubicBezTo>
                  <a:pt x="184151" y="329326"/>
                  <a:pt x="167482" y="300918"/>
                  <a:pt x="125810" y="300918"/>
                </a:cubicBezTo>
                <a:cubicBezTo>
                  <a:pt x="103585" y="300918"/>
                  <a:pt x="103585" y="300918"/>
                  <a:pt x="103585" y="300918"/>
                </a:cubicBezTo>
                <a:close/>
                <a:moveTo>
                  <a:pt x="614557" y="285043"/>
                </a:moveTo>
                <a:cubicBezTo>
                  <a:pt x="617342" y="285043"/>
                  <a:pt x="620127" y="285043"/>
                  <a:pt x="622912" y="285043"/>
                </a:cubicBezTo>
                <a:cubicBezTo>
                  <a:pt x="622912" y="287870"/>
                  <a:pt x="625698" y="290697"/>
                  <a:pt x="625698" y="293524"/>
                </a:cubicBezTo>
                <a:cubicBezTo>
                  <a:pt x="625698" y="344407"/>
                  <a:pt x="625698" y="344407"/>
                  <a:pt x="625698" y="344407"/>
                </a:cubicBezTo>
                <a:cubicBezTo>
                  <a:pt x="684184" y="344407"/>
                  <a:pt x="684184" y="344407"/>
                  <a:pt x="684184" y="344407"/>
                </a:cubicBezTo>
                <a:cubicBezTo>
                  <a:pt x="689755" y="344407"/>
                  <a:pt x="692540" y="347234"/>
                  <a:pt x="692540" y="352888"/>
                </a:cubicBezTo>
                <a:cubicBezTo>
                  <a:pt x="692540" y="386811"/>
                  <a:pt x="692540" y="386811"/>
                  <a:pt x="692540" y="386811"/>
                </a:cubicBezTo>
                <a:cubicBezTo>
                  <a:pt x="692540" y="392464"/>
                  <a:pt x="689755" y="395291"/>
                  <a:pt x="684184" y="395291"/>
                </a:cubicBezTo>
                <a:cubicBezTo>
                  <a:pt x="625698" y="395291"/>
                  <a:pt x="625698" y="395291"/>
                  <a:pt x="625698" y="395291"/>
                </a:cubicBezTo>
                <a:cubicBezTo>
                  <a:pt x="625698" y="499885"/>
                  <a:pt x="625698" y="499885"/>
                  <a:pt x="625698" y="499885"/>
                </a:cubicBezTo>
                <a:cubicBezTo>
                  <a:pt x="625698" y="536635"/>
                  <a:pt x="625698" y="550769"/>
                  <a:pt x="650763" y="550769"/>
                </a:cubicBezTo>
                <a:cubicBezTo>
                  <a:pt x="661904" y="550769"/>
                  <a:pt x="675829" y="547942"/>
                  <a:pt x="684184" y="547942"/>
                </a:cubicBezTo>
                <a:cubicBezTo>
                  <a:pt x="689755" y="547942"/>
                  <a:pt x="692540" y="553596"/>
                  <a:pt x="692540" y="559249"/>
                </a:cubicBezTo>
                <a:cubicBezTo>
                  <a:pt x="695325" y="590345"/>
                  <a:pt x="695325" y="590345"/>
                  <a:pt x="695325" y="590345"/>
                </a:cubicBezTo>
                <a:cubicBezTo>
                  <a:pt x="695325" y="595999"/>
                  <a:pt x="692540" y="598826"/>
                  <a:pt x="686969" y="601652"/>
                </a:cubicBezTo>
                <a:cubicBezTo>
                  <a:pt x="673044" y="601652"/>
                  <a:pt x="656334" y="607306"/>
                  <a:pt x="642408" y="607306"/>
                </a:cubicBezTo>
                <a:cubicBezTo>
                  <a:pt x="586706" y="607306"/>
                  <a:pt x="567211" y="584691"/>
                  <a:pt x="567211" y="508366"/>
                </a:cubicBezTo>
                <a:cubicBezTo>
                  <a:pt x="567211" y="395291"/>
                  <a:pt x="567211" y="395291"/>
                  <a:pt x="567211" y="395291"/>
                </a:cubicBezTo>
                <a:cubicBezTo>
                  <a:pt x="544930" y="395291"/>
                  <a:pt x="544930" y="395291"/>
                  <a:pt x="544930" y="395291"/>
                </a:cubicBezTo>
                <a:cubicBezTo>
                  <a:pt x="539360" y="395291"/>
                  <a:pt x="536575" y="392464"/>
                  <a:pt x="536575" y="386811"/>
                </a:cubicBezTo>
                <a:cubicBezTo>
                  <a:pt x="536575" y="352888"/>
                  <a:pt x="536575" y="352888"/>
                  <a:pt x="536575" y="352888"/>
                </a:cubicBezTo>
                <a:cubicBezTo>
                  <a:pt x="536575" y="347234"/>
                  <a:pt x="539360" y="344407"/>
                  <a:pt x="544930" y="344407"/>
                </a:cubicBezTo>
                <a:cubicBezTo>
                  <a:pt x="567211" y="344407"/>
                  <a:pt x="567211" y="344407"/>
                  <a:pt x="567211" y="344407"/>
                </a:cubicBezTo>
                <a:cubicBezTo>
                  <a:pt x="567211" y="302004"/>
                  <a:pt x="567211" y="302004"/>
                  <a:pt x="567211" y="302004"/>
                </a:cubicBezTo>
                <a:cubicBezTo>
                  <a:pt x="567211" y="299178"/>
                  <a:pt x="569996" y="296351"/>
                  <a:pt x="575566" y="293524"/>
                </a:cubicBezTo>
                <a:cubicBezTo>
                  <a:pt x="614557" y="285043"/>
                  <a:pt x="614557" y="285043"/>
                  <a:pt x="614557" y="285043"/>
                </a:cubicBezTo>
                <a:close/>
                <a:moveTo>
                  <a:pt x="117618" y="245356"/>
                </a:moveTo>
                <a:cubicBezTo>
                  <a:pt x="123219" y="245356"/>
                  <a:pt x="126019" y="245356"/>
                  <a:pt x="126019" y="245356"/>
                </a:cubicBezTo>
                <a:cubicBezTo>
                  <a:pt x="224034" y="245356"/>
                  <a:pt x="246438" y="304564"/>
                  <a:pt x="246438" y="352493"/>
                </a:cubicBezTo>
                <a:cubicBezTo>
                  <a:pt x="246438" y="394784"/>
                  <a:pt x="226835" y="425798"/>
                  <a:pt x="184828" y="445534"/>
                </a:cubicBezTo>
                <a:lnTo>
                  <a:pt x="249238" y="586504"/>
                </a:lnTo>
                <a:cubicBezTo>
                  <a:pt x="249238" y="589323"/>
                  <a:pt x="249238" y="592142"/>
                  <a:pt x="246438" y="594962"/>
                </a:cubicBezTo>
                <a:cubicBezTo>
                  <a:pt x="246438" y="597781"/>
                  <a:pt x="243637" y="597781"/>
                  <a:pt x="238037" y="597781"/>
                </a:cubicBezTo>
                <a:cubicBezTo>
                  <a:pt x="193230" y="597781"/>
                  <a:pt x="193230" y="597781"/>
                  <a:pt x="193230" y="597781"/>
                </a:cubicBezTo>
                <a:cubicBezTo>
                  <a:pt x="190429" y="597781"/>
                  <a:pt x="187629" y="597781"/>
                  <a:pt x="184828" y="592142"/>
                </a:cubicBezTo>
                <a:cubicBezTo>
                  <a:pt x="128820" y="462450"/>
                  <a:pt x="128820" y="462450"/>
                  <a:pt x="128820" y="462450"/>
                </a:cubicBezTo>
                <a:cubicBezTo>
                  <a:pt x="98015" y="462450"/>
                  <a:pt x="72811" y="459631"/>
                  <a:pt x="61610" y="459631"/>
                </a:cubicBezTo>
                <a:cubicBezTo>
                  <a:pt x="61610" y="589323"/>
                  <a:pt x="61610" y="589323"/>
                  <a:pt x="61610" y="589323"/>
                </a:cubicBezTo>
                <a:cubicBezTo>
                  <a:pt x="61610" y="594962"/>
                  <a:pt x="56009" y="597781"/>
                  <a:pt x="50408" y="597781"/>
                </a:cubicBezTo>
                <a:cubicBezTo>
                  <a:pt x="11202" y="597781"/>
                  <a:pt x="11202" y="597781"/>
                  <a:pt x="11202" y="597781"/>
                </a:cubicBezTo>
                <a:cubicBezTo>
                  <a:pt x="5601" y="597781"/>
                  <a:pt x="0" y="594962"/>
                  <a:pt x="0" y="589323"/>
                </a:cubicBezTo>
                <a:cubicBezTo>
                  <a:pt x="0" y="262273"/>
                  <a:pt x="0" y="262273"/>
                  <a:pt x="0" y="262273"/>
                </a:cubicBezTo>
                <a:cubicBezTo>
                  <a:pt x="0" y="256634"/>
                  <a:pt x="5601" y="250995"/>
                  <a:pt x="8402" y="250995"/>
                </a:cubicBezTo>
                <a:cubicBezTo>
                  <a:pt x="61610" y="245356"/>
                  <a:pt x="103616" y="245356"/>
                  <a:pt x="117618" y="245356"/>
                </a:cubicBezTo>
                <a:close/>
                <a:moveTo>
                  <a:pt x="1968123" y="200530"/>
                </a:moveTo>
                <a:cubicBezTo>
                  <a:pt x="1965325" y="203328"/>
                  <a:pt x="1965325" y="206126"/>
                  <a:pt x="1965325" y="211723"/>
                </a:cubicBezTo>
                <a:cubicBezTo>
                  <a:pt x="1965325" y="211723"/>
                  <a:pt x="1965325" y="211723"/>
                  <a:pt x="1976518" y="348840"/>
                </a:cubicBezTo>
                <a:cubicBezTo>
                  <a:pt x="1976518" y="354436"/>
                  <a:pt x="1979317" y="360033"/>
                  <a:pt x="1982115" y="362831"/>
                </a:cubicBezTo>
                <a:cubicBezTo>
                  <a:pt x="1984913" y="362831"/>
                  <a:pt x="1990510" y="362831"/>
                  <a:pt x="1996106" y="360033"/>
                </a:cubicBezTo>
                <a:cubicBezTo>
                  <a:pt x="1996106" y="360033"/>
                  <a:pt x="1996106" y="360033"/>
                  <a:pt x="2119232" y="301269"/>
                </a:cubicBezTo>
                <a:cubicBezTo>
                  <a:pt x="2124828" y="298470"/>
                  <a:pt x="2127627" y="298470"/>
                  <a:pt x="2130425" y="292874"/>
                </a:cubicBezTo>
                <a:cubicBezTo>
                  <a:pt x="2130425" y="290075"/>
                  <a:pt x="2127627" y="287277"/>
                  <a:pt x="2124828" y="284479"/>
                </a:cubicBezTo>
                <a:cubicBezTo>
                  <a:pt x="2082854" y="239706"/>
                  <a:pt x="2038081" y="214521"/>
                  <a:pt x="1979317" y="200530"/>
                </a:cubicBezTo>
                <a:cubicBezTo>
                  <a:pt x="1976518" y="197731"/>
                  <a:pt x="1970922" y="197731"/>
                  <a:pt x="1968123" y="200530"/>
                </a:cubicBezTo>
                <a:close/>
                <a:moveTo>
                  <a:pt x="1890255" y="199484"/>
                </a:moveTo>
                <a:cubicBezTo>
                  <a:pt x="1888156" y="199835"/>
                  <a:pt x="1886057" y="200536"/>
                  <a:pt x="1884658" y="200536"/>
                </a:cubicBezTo>
                <a:cubicBezTo>
                  <a:pt x="1825894" y="214559"/>
                  <a:pt x="1781121" y="239800"/>
                  <a:pt x="1739147" y="284673"/>
                </a:cubicBezTo>
                <a:cubicBezTo>
                  <a:pt x="1736348" y="287478"/>
                  <a:pt x="1733550" y="290282"/>
                  <a:pt x="1733550" y="293087"/>
                </a:cubicBezTo>
                <a:cubicBezTo>
                  <a:pt x="1736348" y="298696"/>
                  <a:pt x="1739147" y="301501"/>
                  <a:pt x="1744743" y="301501"/>
                </a:cubicBezTo>
                <a:cubicBezTo>
                  <a:pt x="1744743" y="301501"/>
                  <a:pt x="1744743" y="301501"/>
                  <a:pt x="1867869" y="363202"/>
                </a:cubicBezTo>
                <a:cubicBezTo>
                  <a:pt x="1873465" y="366006"/>
                  <a:pt x="1876264" y="366006"/>
                  <a:pt x="1881860" y="363202"/>
                </a:cubicBezTo>
                <a:cubicBezTo>
                  <a:pt x="1884658" y="360397"/>
                  <a:pt x="1887457" y="357592"/>
                  <a:pt x="1887457" y="351983"/>
                </a:cubicBezTo>
                <a:cubicBezTo>
                  <a:pt x="1887457" y="351983"/>
                  <a:pt x="1887457" y="351983"/>
                  <a:pt x="1898650" y="214559"/>
                </a:cubicBezTo>
                <a:cubicBezTo>
                  <a:pt x="1898650" y="206145"/>
                  <a:pt x="1895852" y="203340"/>
                  <a:pt x="1895852" y="200536"/>
                </a:cubicBezTo>
                <a:cubicBezTo>
                  <a:pt x="1894453" y="199134"/>
                  <a:pt x="1892354" y="199134"/>
                  <a:pt x="1890255" y="199484"/>
                </a:cubicBezTo>
                <a:close/>
                <a:moveTo>
                  <a:pt x="1932782" y="151693"/>
                </a:moveTo>
                <a:cubicBezTo>
                  <a:pt x="2095420" y="151693"/>
                  <a:pt x="2227264" y="284959"/>
                  <a:pt x="2227264" y="449350"/>
                </a:cubicBezTo>
                <a:cubicBezTo>
                  <a:pt x="2227264" y="613741"/>
                  <a:pt x="2095420" y="747007"/>
                  <a:pt x="1932782" y="747007"/>
                </a:cubicBezTo>
                <a:cubicBezTo>
                  <a:pt x="1770144" y="747007"/>
                  <a:pt x="1638300" y="613741"/>
                  <a:pt x="1638300" y="449350"/>
                </a:cubicBezTo>
                <a:cubicBezTo>
                  <a:pt x="1638300" y="284959"/>
                  <a:pt x="1770144" y="151693"/>
                  <a:pt x="1932782" y="151693"/>
                </a:cubicBezTo>
                <a:close/>
                <a:moveTo>
                  <a:pt x="1931988" y="108832"/>
                </a:moveTo>
                <a:cubicBezTo>
                  <a:pt x="1746993" y="108832"/>
                  <a:pt x="1597025" y="260577"/>
                  <a:pt x="1597025" y="447764"/>
                </a:cubicBezTo>
                <a:cubicBezTo>
                  <a:pt x="1597025" y="634951"/>
                  <a:pt x="1746993" y="786696"/>
                  <a:pt x="1931988" y="786696"/>
                </a:cubicBezTo>
                <a:cubicBezTo>
                  <a:pt x="2116983" y="786696"/>
                  <a:pt x="2266951" y="634951"/>
                  <a:pt x="2266951" y="447764"/>
                </a:cubicBezTo>
                <a:cubicBezTo>
                  <a:pt x="2266951" y="260577"/>
                  <a:pt x="2116983" y="108832"/>
                  <a:pt x="1931988" y="108832"/>
                </a:cubicBezTo>
                <a:close/>
                <a:moveTo>
                  <a:pt x="1914436" y="2117"/>
                </a:moveTo>
                <a:cubicBezTo>
                  <a:pt x="1914436" y="2117"/>
                  <a:pt x="1914436" y="2117"/>
                  <a:pt x="1917229" y="2117"/>
                </a:cubicBezTo>
                <a:cubicBezTo>
                  <a:pt x="1925608" y="-706"/>
                  <a:pt x="1936781" y="-706"/>
                  <a:pt x="1945160" y="2117"/>
                </a:cubicBezTo>
                <a:cubicBezTo>
                  <a:pt x="1945160" y="2117"/>
                  <a:pt x="1945160" y="2117"/>
                  <a:pt x="1947953" y="2117"/>
                </a:cubicBezTo>
                <a:cubicBezTo>
                  <a:pt x="1959125" y="21876"/>
                  <a:pt x="1964711" y="47281"/>
                  <a:pt x="1964711" y="69864"/>
                </a:cubicBezTo>
                <a:cubicBezTo>
                  <a:pt x="1970297" y="69864"/>
                  <a:pt x="1992641" y="72686"/>
                  <a:pt x="1995434" y="75509"/>
                </a:cubicBezTo>
                <a:cubicBezTo>
                  <a:pt x="2001020" y="50104"/>
                  <a:pt x="2014985" y="27522"/>
                  <a:pt x="2031743" y="13408"/>
                </a:cubicBezTo>
                <a:cubicBezTo>
                  <a:pt x="2042915" y="13408"/>
                  <a:pt x="2054087" y="16231"/>
                  <a:pt x="2059673" y="19054"/>
                </a:cubicBezTo>
                <a:cubicBezTo>
                  <a:pt x="2059673" y="19054"/>
                  <a:pt x="2059673" y="19054"/>
                  <a:pt x="2062466" y="19054"/>
                </a:cubicBezTo>
                <a:cubicBezTo>
                  <a:pt x="2062466" y="19054"/>
                  <a:pt x="2062466" y="19054"/>
                  <a:pt x="2062466" y="21876"/>
                </a:cubicBezTo>
                <a:cubicBezTo>
                  <a:pt x="2065259" y="33168"/>
                  <a:pt x="2068052" y="44459"/>
                  <a:pt x="2068052" y="55750"/>
                </a:cubicBezTo>
                <a:cubicBezTo>
                  <a:pt x="2068052" y="69864"/>
                  <a:pt x="2065259" y="81155"/>
                  <a:pt x="2062466" y="92446"/>
                </a:cubicBezTo>
                <a:cubicBezTo>
                  <a:pt x="2065259" y="95269"/>
                  <a:pt x="2087603" y="103737"/>
                  <a:pt x="2090396" y="103737"/>
                </a:cubicBezTo>
                <a:cubicBezTo>
                  <a:pt x="2104361" y="83977"/>
                  <a:pt x="2121119" y="64218"/>
                  <a:pt x="2140670" y="55750"/>
                </a:cubicBezTo>
                <a:cubicBezTo>
                  <a:pt x="2140670" y="55750"/>
                  <a:pt x="2140670" y="55750"/>
                  <a:pt x="2140670" y="52927"/>
                </a:cubicBezTo>
                <a:cubicBezTo>
                  <a:pt x="2140670" y="52927"/>
                  <a:pt x="2140670" y="52927"/>
                  <a:pt x="2143463" y="55750"/>
                </a:cubicBezTo>
                <a:cubicBezTo>
                  <a:pt x="2149049" y="58573"/>
                  <a:pt x="2160221" y="64218"/>
                  <a:pt x="2168600" y="69864"/>
                </a:cubicBezTo>
                <a:cubicBezTo>
                  <a:pt x="2168600" y="69864"/>
                  <a:pt x="2168600" y="72686"/>
                  <a:pt x="2168600" y="72686"/>
                </a:cubicBezTo>
                <a:cubicBezTo>
                  <a:pt x="2168600" y="95269"/>
                  <a:pt x="2163014" y="117851"/>
                  <a:pt x="2149049" y="140433"/>
                </a:cubicBezTo>
                <a:cubicBezTo>
                  <a:pt x="2151842" y="143256"/>
                  <a:pt x="2171393" y="157370"/>
                  <a:pt x="2174186" y="157370"/>
                </a:cubicBezTo>
                <a:cubicBezTo>
                  <a:pt x="2190944" y="140433"/>
                  <a:pt x="2213288" y="129142"/>
                  <a:pt x="2235633" y="123496"/>
                </a:cubicBezTo>
                <a:cubicBezTo>
                  <a:pt x="2244012" y="129142"/>
                  <a:pt x="2252391" y="137610"/>
                  <a:pt x="2257977" y="143256"/>
                </a:cubicBezTo>
                <a:cubicBezTo>
                  <a:pt x="2257977" y="143256"/>
                  <a:pt x="2257977" y="143256"/>
                  <a:pt x="2257977" y="146079"/>
                </a:cubicBezTo>
                <a:cubicBezTo>
                  <a:pt x="2252391" y="168661"/>
                  <a:pt x="2238425" y="191243"/>
                  <a:pt x="2221667" y="208180"/>
                </a:cubicBezTo>
                <a:cubicBezTo>
                  <a:pt x="2224461" y="211002"/>
                  <a:pt x="2238425" y="230762"/>
                  <a:pt x="2241219" y="230762"/>
                </a:cubicBezTo>
                <a:cubicBezTo>
                  <a:pt x="2260770" y="219471"/>
                  <a:pt x="2285907" y="213825"/>
                  <a:pt x="2308251" y="213825"/>
                </a:cubicBezTo>
                <a:cubicBezTo>
                  <a:pt x="2308251" y="213825"/>
                  <a:pt x="2308251" y="213825"/>
                  <a:pt x="2311044" y="213825"/>
                </a:cubicBezTo>
                <a:cubicBezTo>
                  <a:pt x="2316630" y="222293"/>
                  <a:pt x="2322216" y="233585"/>
                  <a:pt x="2325009" y="239230"/>
                </a:cubicBezTo>
                <a:cubicBezTo>
                  <a:pt x="2325009" y="239230"/>
                  <a:pt x="2325009" y="239230"/>
                  <a:pt x="2325009" y="242053"/>
                </a:cubicBezTo>
                <a:cubicBezTo>
                  <a:pt x="2313837" y="261812"/>
                  <a:pt x="2297079" y="281572"/>
                  <a:pt x="2274735" y="292863"/>
                </a:cubicBezTo>
                <a:cubicBezTo>
                  <a:pt x="2277528" y="295686"/>
                  <a:pt x="2285907" y="318268"/>
                  <a:pt x="2285907" y="321091"/>
                </a:cubicBezTo>
                <a:cubicBezTo>
                  <a:pt x="2311044" y="315445"/>
                  <a:pt x="2336181" y="312622"/>
                  <a:pt x="2355732" y="321091"/>
                </a:cubicBezTo>
                <a:cubicBezTo>
                  <a:pt x="2355732" y="321091"/>
                  <a:pt x="2355732" y="321091"/>
                  <a:pt x="2358525" y="321091"/>
                </a:cubicBezTo>
                <a:cubicBezTo>
                  <a:pt x="2361318" y="329559"/>
                  <a:pt x="2364111" y="340850"/>
                  <a:pt x="2366904" y="349318"/>
                </a:cubicBezTo>
                <a:cubicBezTo>
                  <a:pt x="2366904" y="349318"/>
                  <a:pt x="2366904" y="349318"/>
                  <a:pt x="2366904" y="352141"/>
                </a:cubicBezTo>
                <a:cubicBezTo>
                  <a:pt x="2366904" y="352141"/>
                  <a:pt x="2366904" y="352141"/>
                  <a:pt x="2364111" y="352141"/>
                </a:cubicBezTo>
                <a:cubicBezTo>
                  <a:pt x="2350146" y="369078"/>
                  <a:pt x="2327802" y="380369"/>
                  <a:pt x="2305458" y="388837"/>
                </a:cubicBezTo>
                <a:cubicBezTo>
                  <a:pt x="2305458" y="391660"/>
                  <a:pt x="2308251" y="414242"/>
                  <a:pt x="2308251" y="417065"/>
                </a:cubicBezTo>
                <a:cubicBezTo>
                  <a:pt x="2333388" y="417065"/>
                  <a:pt x="2358525" y="425533"/>
                  <a:pt x="2375283" y="436824"/>
                </a:cubicBezTo>
                <a:cubicBezTo>
                  <a:pt x="2375283" y="436824"/>
                  <a:pt x="2375283" y="436824"/>
                  <a:pt x="2378076" y="436824"/>
                </a:cubicBezTo>
                <a:cubicBezTo>
                  <a:pt x="2378076" y="442470"/>
                  <a:pt x="2378076" y="448115"/>
                  <a:pt x="2378076" y="450938"/>
                </a:cubicBezTo>
                <a:cubicBezTo>
                  <a:pt x="2378076" y="456584"/>
                  <a:pt x="2378076" y="462229"/>
                  <a:pt x="2378076" y="467875"/>
                </a:cubicBezTo>
                <a:cubicBezTo>
                  <a:pt x="2378076" y="467875"/>
                  <a:pt x="2378076" y="467875"/>
                  <a:pt x="2375283" y="467875"/>
                </a:cubicBezTo>
                <a:cubicBezTo>
                  <a:pt x="2358525" y="479166"/>
                  <a:pt x="2333388" y="487634"/>
                  <a:pt x="2308251" y="487634"/>
                </a:cubicBezTo>
                <a:cubicBezTo>
                  <a:pt x="2308251" y="490457"/>
                  <a:pt x="2305458" y="513039"/>
                  <a:pt x="2302665" y="515862"/>
                </a:cubicBezTo>
                <a:cubicBezTo>
                  <a:pt x="2327802" y="524330"/>
                  <a:pt x="2350146" y="535621"/>
                  <a:pt x="2364111" y="552558"/>
                </a:cubicBezTo>
                <a:cubicBezTo>
                  <a:pt x="2364111" y="552558"/>
                  <a:pt x="2364111" y="552558"/>
                  <a:pt x="2364111" y="555381"/>
                </a:cubicBezTo>
                <a:cubicBezTo>
                  <a:pt x="2364111" y="563849"/>
                  <a:pt x="2361318" y="575140"/>
                  <a:pt x="2358525" y="583609"/>
                </a:cubicBezTo>
                <a:cubicBezTo>
                  <a:pt x="2358525" y="583609"/>
                  <a:pt x="2358525" y="583609"/>
                  <a:pt x="2355732" y="583609"/>
                </a:cubicBezTo>
                <a:cubicBezTo>
                  <a:pt x="2333388" y="589254"/>
                  <a:pt x="2308251" y="589254"/>
                  <a:pt x="2285907" y="583609"/>
                </a:cubicBezTo>
                <a:cubicBezTo>
                  <a:pt x="2285907" y="586431"/>
                  <a:pt x="2274735" y="606191"/>
                  <a:pt x="2274735" y="611836"/>
                </a:cubicBezTo>
                <a:cubicBezTo>
                  <a:pt x="2294286" y="623127"/>
                  <a:pt x="2313837" y="642887"/>
                  <a:pt x="2325009" y="659824"/>
                </a:cubicBezTo>
                <a:cubicBezTo>
                  <a:pt x="2325009" y="659824"/>
                  <a:pt x="2325009" y="659824"/>
                  <a:pt x="2325009" y="662646"/>
                </a:cubicBezTo>
                <a:cubicBezTo>
                  <a:pt x="2322216" y="671115"/>
                  <a:pt x="2313837" y="682406"/>
                  <a:pt x="2311044" y="688051"/>
                </a:cubicBezTo>
                <a:cubicBezTo>
                  <a:pt x="2311044" y="688051"/>
                  <a:pt x="2311044" y="688051"/>
                  <a:pt x="2308251" y="690874"/>
                </a:cubicBezTo>
                <a:cubicBezTo>
                  <a:pt x="2285907" y="690874"/>
                  <a:pt x="2260770" y="682406"/>
                  <a:pt x="2238425" y="671115"/>
                </a:cubicBezTo>
                <a:cubicBezTo>
                  <a:pt x="2238425" y="673937"/>
                  <a:pt x="2224461" y="693697"/>
                  <a:pt x="2221667" y="696520"/>
                </a:cubicBezTo>
                <a:cubicBezTo>
                  <a:pt x="2238425" y="713456"/>
                  <a:pt x="2252391" y="736038"/>
                  <a:pt x="2257977" y="758621"/>
                </a:cubicBezTo>
                <a:cubicBezTo>
                  <a:pt x="2257977" y="758621"/>
                  <a:pt x="2257977" y="758621"/>
                  <a:pt x="2255184" y="758621"/>
                </a:cubicBezTo>
                <a:cubicBezTo>
                  <a:pt x="2252391" y="767089"/>
                  <a:pt x="2241219" y="775557"/>
                  <a:pt x="2235633" y="781203"/>
                </a:cubicBezTo>
                <a:cubicBezTo>
                  <a:pt x="2235633" y="781203"/>
                  <a:pt x="2235633" y="781203"/>
                  <a:pt x="2232839" y="781203"/>
                </a:cubicBezTo>
                <a:cubicBezTo>
                  <a:pt x="2213288" y="775557"/>
                  <a:pt x="2190944" y="761443"/>
                  <a:pt x="2171393" y="744507"/>
                </a:cubicBezTo>
                <a:cubicBezTo>
                  <a:pt x="2168600" y="747330"/>
                  <a:pt x="2151842" y="761443"/>
                  <a:pt x="2149049" y="764266"/>
                </a:cubicBezTo>
                <a:cubicBezTo>
                  <a:pt x="2160221" y="784026"/>
                  <a:pt x="2168600" y="809431"/>
                  <a:pt x="2168600" y="829190"/>
                </a:cubicBezTo>
                <a:cubicBezTo>
                  <a:pt x="2168600" y="832013"/>
                  <a:pt x="2168600" y="832013"/>
                  <a:pt x="2168600" y="832013"/>
                </a:cubicBezTo>
                <a:cubicBezTo>
                  <a:pt x="2168600" y="832013"/>
                  <a:pt x="2168600" y="832013"/>
                  <a:pt x="2165807" y="834836"/>
                </a:cubicBezTo>
                <a:cubicBezTo>
                  <a:pt x="2160221" y="840481"/>
                  <a:pt x="2149049" y="846127"/>
                  <a:pt x="2140670" y="848949"/>
                </a:cubicBezTo>
                <a:cubicBezTo>
                  <a:pt x="2121119" y="837658"/>
                  <a:pt x="2101568" y="820722"/>
                  <a:pt x="2090396" y="798140"/>
                </a:cubicBezTo>
                <a:cubicBezTo>
                  <a:pt x="2087603" y="800962"/>
                  <a:pt x="2065259" y="809431"/>
                  <a:pt x="2062466" y="809431"/>
                </a:cubicBezTo>
                <a:cubicBezTo>
                  <a:pt x="2065259" y="820722"/>
                  <a:pt x="2065259" y="834836"/>
                  <a:pt x="2065259" y="846127"/>
                </a:cubicBezTo>
                <a:cubicBezTo>
                  <a:pt x="2065259" y="857418"/>
                  <a:pt x="2065259" y="871532"/>
                  <a:pt x="2062466" y="882823"/>
                </a:cubicBezTo>
                <a:cubicBezTo>
                  <a:pt x="2062466" y="882823"/>
                  <a:pt x="2062466" y="882823"/>
                  <a:pt x="2059673" y="882823"/>
                </a:cubicBezTo>
                <a:cubicBezTo>
                  <a:pt x="2054087" y="885646"/>
                  <a:pt x="2040122" y="888468"/>
                  <a:pt x="2031743" y="891291"/>
                </a:cubicBezTo>
                <a:cubicBezTo>
                  <a:pt x="2014985" y="874354"/>
                  <a:pt x="2001020" y="851772"/>
                  <a:pt x="1995434" y="829190"/>
                </a:cubicBezTo>
                <a:cubicBezTo>
                  <a:pt x="1992641" y="829190"/>
                  <a:pt x="1970297" y="832013"/>
                  <a:pt x="1967504" y="832013"/>
                </a:cubicBezTo>
                <a:cubicBezTo>
                  <a:pt x="1964711" y="857418"/>
                  <a:pt x="1959125" y="882823"/>
                  <a:pt x="1947953" y="902582"/>
                </a:cubicBezTo>
                <a:cubicBezTo>
                  <a:pt x="1947953" y="902582"/>
                  <a:pt x="1947953" y="902582"/>
                  <a:pt x="1945160" y="902582"/>
                </a:cubicBezTo>
                <a:cubicBezTo>
                  <a:pt x="1939574" y="902582"/>
                  <a:pt x="1925608" y="902582"/>
                  <a:pt x="1917229" y="902582"/>
                </a:cubicBezTo>
                <a:cubicBezTo>
                  <a:pt x="1917229" y="902582"/>
                  <a:pt x="1917229" y="902582"/>
                  <a:pt x="1914436" y="902582"/>
                </a:cubicBezTo>
                <a:cubicBezTo>
                  <a:pt x="1903264" y="882823"/>
                  <a:pt x="1897678" y="857418"/>
                  <a:pt x="1897678" y="832013"/>
                </a:cubicBezTo>
                <a:cubicBezTo>
                  <a:pt x="1894885" y="832013"/>
                  <a:pt x="1869748" y="829190"/>
                  <a:pt x="1866955" y="829190"/>
                </a:cubicBezTo>
                <a:cubicBezTo>
                  <a:pt x="1861369" y="851772"/>
                  <a:pt x="1847404" y="874354"/>
                  <a:pt x="1833439" y="891291"/>
                </a:cubicBezTo>
                <a:cubicBezTo>
                  <a:pt x="1833439" y="891291"/>
                  <a:pt x="1833439" y="891291"/>
                  <a:pt x="1830646" y="891291"/>
                </a:cubicBezTo>
                <a:cubicBezTo>
                  <a:pt x="1822267" y="888468"/>
                  <a:pt x="1808302" y="885646"/>
                  <a:pt x="1802716" y="882823"/>
                </a:cubicBezTo>
                <a:cubicBezTo>
                  <a:pt x="1802716" y="882823"/>
                  <a:pt x="1802716" y="882823"/>
                  <a:pt x="1799923" y="882823"/>
                </a:cubicBezTo>
                <a:cubicBezTo>
                  <a:pt x="1799923" y="882823"/>
                  <a:pt x="1799923" y="882823"/>
                  <a:pt x="1799923" y="880000"/>
                </a:cubicBezTo>
                <a:cubicBezTo>
                  <a:pt x="1797130" y="871532"/>
                  <a:pt x="1797130" y="857418"/>
                  <a:pt x="1797130" y="846127"/>
                </a:cubicBezTo>
                <a:cubicBezTo>
                  <a:pt x="1797130" y="834836"/>
                  <a:pt x="1797130" y="820722"/>
                  <a:pt x="1799923" y="809431"/>
                </a:cubicBezTo>
                <a:cubicBezTo>
                  <a:pt x="1797130" y="809431"/>
                  <a:pt x="1777579" y="800962"/>
                  <a:pt x="1774786" y="798140"/>
                </a:cubicBezTo>
                <a:cubicBezTo>
                  <a:pt x="1760821" y="820722"/>
                  <a:pt x="1744063" y="837658"/>
                  <a:pt x="1724512" y="848949"/>
                </a:cubicBezTo>
                <a:cubicBezTo>
                  <a:pt x="1724512" y="848949"/>
                  <a:pt x="1724512" y="848949"/>
                  <a:pt x="1721719" y="851772"/>
                </a:cubicBezTo>
                <a:cubicBezTo>
                  <a:pt x="1721719" y="851772"/>
                  <a:pt x="1721719" y="851772"/>
                  <a:pt x="1721719" y="848949"/>
                </a:cubicBezTo>
                <a:cubicBezTo>
                  <a:pt x="1713340" y="846127"/>
                  <a:pt x="1702168" y="840481"/>
                  <a:pt x="1696582" y="834836"/>
                </a:cubicBezTo>
                <a:cubicBezTo>
                  <a:pt x="1696582" y="834836"/>
                  <a:pt x="1696582" y="832013"/>
                  <a:pt x="1696582" y="832013"/>
                </a:cubicBezTo>
                <a:cubicBezTo>
                  <a:pt x="1696582" y="809431"/>
                  <a:pt x="1702168" y="786848"/>
                  <a:pt x="1713340" y="764266"/>
                </a:cubicBezTo>
                <a:cubicBezTo>
                  <a:pt x="1710547" y="761443"/>
                  <a:pt x="1693789" y="747330"/>
                  <a:pt x="1690996" y="744507"/>
                </a:cubicBezTo>
                <a:cubicBezTo>
                  <a:pt x="1671445" y="764266"/>
                  <a:pt x="1649101" y="775557"/>
                  <a:pt x="1629549" y="781203"/>
                </a:cubicBezTo>
                <a:cubicBezTo>
                  <a:pt x="1629549" y="781203"/>
                  <a:pt x="1629549" y="781203"/>
                  <a:pt x="1626756" y="781203"/>
                </a:cubicBezTo>
                <a:cubicBezTo>
                  <a:pt x="1621170" y="775557"/>
                  <a:pt x="1609998" y="767089"/>
                  <a:pt x="1607205" y="761443"/>
                </a:cubicBezTo>
                <a:cubicBezTo>
                  <a:pt x="1607205" y="761443"/>
                  <a:pt x="1607205" y="761443"/>
                  <a:pt x="1604412" y="758621"/>
                </a:cubicBezTo>
                <a:cubicBezTo>
                  <a:pt x="1609998" y="736038"/>
                  <a:pt x="1623963" y="713456"/>
                  <a:pt x="1640722" y="696520"/>
                </a:cubicBezTo>
                <a:cubicBezTo>
                  <a:pt x="1637929" y="693697"/>
                  <a:pt x="1623963" y="673937"/>
                  <a:pt x="1623963" y="671115"/>
                </a:cubicBezTo>
                <a:cubicBezTo>
                  <a:pt x="1601619" y="685229"/>
                  <a:pt x="1576482" y="690874"/>
                  <a:pt x="1554138" y="690874"/>
                </a:cubicBezTo>
                <a:cubicBezTo>
                  <a:pt x="1548552" y="682406"/>
                  <a:pt x="1540173" y="671115"/>
                  <a:pt x="1537380" y="665469"/>
                </a:cubicBezTo>
                <a:cubicBezTo>
                  <a:pt x="1537380" y="665469"/>
                  <a:pt x="1537380" y="665469"/>
                  <a:pt x="1537380" y="662646"/>
                </a:cubicBezTo>
                <a:cubicBezTo>
                  <a:pt x="1548552" y="642887"/>
                  <a:pt x="1568103" y="623127"/>
                  <a:pt x="1587654" y="611836"/>
                </a:cubicBezTo>
                <a:cubicBezTo>
                  <a:pt x="1587654" y="609014"/>
                  <a:pt x="1576482" y="586431"/>
                  <a:pt x="1576482" y="583609"/>
                </a:cubicBezTo>
                <a:cubicBezTo>
                  <a:pt x="1554138" y="589254"/>
                  <a:pt x="1526208" y="592077"/>
                  <a:pt x="1506657" y="583609"/>
                </a:cubicBezTo>
                <a:cubicBezTo>
                  <a:pt x="1506657" y="583609"/>
                  <a:pt x="1506657" y="583609"/>
                  <a:pt x="1503864" y="583609"/>
                </a:cubicBezTo>
                <a:cubicBezTo>
                  <a:pt x="1501071" y="575140"/>
                  <a:pt x="1498278" y="563849"/>
                  <a:pt x="1495485" y="555381"/>
                </a:cubicBezTo>
                <a:cubicBezTo>
                  <a:pt x="1495485" y="555381"/>
                  <a:pt x="1495485" y="555381"/>
                  <a:pt x="1495485" y="552558"/>
                </a:cubicBezTo>
                <a:cubicBezTo>
                  <a:pt x="1495485" y="552558"/>
                  <a:pt x="1495485" y="552558"/>
                  <a:pt x="1498278" y="552558"/>
                </a:cubicBezTo>
                <a:cubicBezTo>
                  <a:pt x="1512243" y="535621"/>
                  <a:pt x="1534587" y="524330"/>
                  <a:pt x="1559724" y="515862"/>
                </a:cubicBezTo>
                <a:cubicBezTo>
                  <a:pt x="1556931" y="513039"/>
                  <a:pt x="1554138" y="490457"/>
                  <a:pt x="1554138" y="484812"/>
                </a:cubicBezTo>
                <a:cubicBezTo>
                  <a:pt x="1529001" y="484812"/>
                  <a:pt x="1503864" y="479166"/>
                  <a:pt x="1487106" y="467875"/>
                </a:cubicBezTo>
                <a:cubicBezTo>
                  <a:pt x="1487106" y="467875"/>
                  <a:pt x="1487106" y="467875"/>
                  <a:pt x="1484313" y="467875"/>
                </a:cubicBezTo>
                <a:cubicBezTo>
                  <a:pt x="1484313" y="467875"/>
                  <a:pt x="1484313" y="467875"/>
                  <a:pt x="1484313" y="465052"/>
                </a:cubicBezTo>
                <a:cubicBezTo>
                  <a:pt x="1484313" y="462229"/>
                  <a:pt x="1484313" y="456584"/>
                  <a:pt x="1484313" y="450938"/>
                </a:cubicBezTo>
                <a:cubicBezTo>
                  <a:pt x="1484313" y="445293"/>
                  <a:pt x="1484313" y="439647"/>
                  <a:pt x="1484313" y="436824"/>
                </a:cubicBezTo>
                <a:cubicBezTo>
                  <a:pt x="1484313" y="436824"/>
                  <a:pt x="1484313" y="436824"/>
                  <a:pt x="1484313" y="434002"/>
                </a:cubicBezTo>
                <a:cubicBezTo>
                  <a:pt x="1484313" y="434002"/>
                  <a:pt x="1484313" y="434002"/>
                  <a:pt x="1487106" y="434002"/>
                </a:cubicBezTo>
                <a:cubicBezTo>
                  <a:pt x="1503864" y="422710"/>
                  <a:pt x="1529001" y="417065"/>
                  <a:pt x="1554138" y="417065"/>
                </a:cubicBezTo>
                <a:cubicBezTo>
                  <a:pt x="1554138" y="414242"/>
                  <a:pt x="1556931" y="388837"/>
                  <a:pt x="1556931" y="386014"/>
                </a:cubicBezTo>
                <a:cubicBezTo>
                  <a:pt x="1534587" y="380369"/>
                  <a:pt x="1512243" y="366255"/>
                  <a:pt x="1498278" y="352141"/>
                </a:cubicBezTo>
                <a:cubicBezTo>
                  <a:pt x="1498278" y="352141"/>
                  <a:pt x="1498278" y="352141"/>
                  <a:pt x="1495485" y="349318"/>
                </a:cubicBezTo>
                <a:cubicBezTo>
                  <a:pt x="1498278" y="340850"/>
                  <a:pt x="1501071" y="329559"/>
                  <a:pt x="1503864" y="321091"/>
                </a:cubicBezTo>
                <a:cubicBezTo>
                  <a:pt x="1503864" y="321091"/>
                  <a:pt x="1503864" y="321091"/>
                  <a:pt x="1503864" y="318268"/>
                </a:cubicBezTo>
                <a:cubicBezTo>
                  <a:pt x="1503864" y="318268"/>
                  <a:pt x="1503864" y="318268"/>
                  <a:pt x="1506657" y="318268"/>
                </a:cubicBezTo>
                <a:cubicBezTo>
                  <a:pt x="1526208" y="312622"/>
                  <a:pt x="1551345" y="312622"/>
                  <a:pt x="1576482" y="318268"/>
                </a:cubicBezTo>
                <a:cubicBezTo>
                  <a:pt x="1576482" y="315445"/>
                  <a:pt x="1584861" y="295686"/>
                  <a:pt x="1587654" y="292863"/>
                </a:cubicBezTo>
                <a:cubicBezTo>
                  <a:pt x="1565310" y="278749"/>
                  <a:pt x="1548552" y="261812"/>
                  <a:pt x="1537380" y="242053"/>
                </a:cubicBezTo>
                <a:cubicBezTo>
                  <a:pt x="1537380" y="242053"/>
                  <a:pt x="1537380" y="242053"/>
                  <a:pt x="1537380" y="239230"/>
                </a:cubicBezTo>
                <a:cubicBezTo>
                  <a:pt x="1540173" y="230762"/>
                  <a:pt x="1545759" y="219471"/>
                  <a:pt x="1551345" y="213825"/>
                </a:cubicBezTo>
                <a:cubicBezTo>
                  <a:pt x="1551345" y="213825"/>
                  <a:pt x="1551345" y="213825"/>
                  <a:pt x="1554138" y="213825"/>
                </a:cubicBezTo>
                <a:cubicBezTo>
                  <a:pt x="1576482" y="213825"/>
                  <a:pt x="1601619" y="219471"/>
                  <a:pt x="1621170" y="230762"/>
                </a:cubicBezTo>
                <a:cubicBezTo>
                  <a:pt x="1623963" y="227939"/>
                  <a:pt x="1637929" y="208180"/>
                  <a:pt x="1640722" y="208180"/>
                </a:cubicBezTo>
                <a:cubicBezTo>
                  <a:pt x="1623963" y="188420"/>
                  <a:pt x="1609998" y="165838"/>
                  <a:pt x="1604412" y="146079"/>
                </a:cubicBezTo>
                <a:cubicBezTo>
                  <a:pt x="1604412" y="146079"/>
                  <a:pt x="1604412" y="146079"/>
                  <a:pt x="1604412" y="143256"/>
                </a:cubicBezTo>
                <a:cubicBezTo>
                  <a:pt x="1609998" y="134787"/>
                  <a:pt x="1618377" y="126319"/>
                  <a:pt x="1626756" y="123496"/>
                </a:cubicBezTo>
                <a:cubicBezTo>
                  <a:pt x="1626756" y="123496"/>
                  <a:pt x="1626756" y="123496"/>
                  <a:pt x="1626756" y="120674"/>
                </a:cubicBezTo>
                <a:cubicBezTo>
                  <a:pt x="1626756" y="120674"/>
                  <a:pt x="1626756" y="120674"/>
                  <a:pt x="1629549" y="120674"/>
                </a:cubicBezTo>
                <a:cubicBezTo>
                  <a:pt x="1649101" y="126319"/>
                  <a:pt x="1671445" y="140433"/>
                  <a:pt x="1688203" y="157370"/>
                </a:cubicBezTo>
                <a:cubicBezTo>
                  <a:pt x="1690996" y="154547"/>
                  <a:pt x="1707754" y="143256"/>
                  <a:pt x="1710547" y="140433"/>
                </a:cubicBezTo>
                <a:cubicBezTo>
                  <a:pt x="1699375" y="117851"/>
                  <a:pt x="1693789" y="95269"/>
                  <a:pt x="1693789" y="72686"/>
                </a:cubicBezTo>
                <a:cubicBezTo>
                  <a:pt x="1693789" y="72686"/>
                  <a:pt x="1693789" y="69864"/>
                  <a:pt x="1693789" y="69864"/>
                </a:cubicBezTo>
                <a:cubicBezTo>
                  <a:pt x="1702168" y="64218"/>
                  <a:pt x="1710547" y="58573"/>
                  <a:pt x="1718926" y="52927"/>
                </a:cubicBezTo>
                <a:cubicBezTo>
                  <a:pt x="1718926" y="52927"/>
                  <a:pt x="1718926" y="52927"/>
                  <a:pt x="1721719" y="52927"/>
                </a:cubicBezTo>
                <a:cubicBezTo>
                  <a:pt x="1721719" y="52927"/>
                  <a:pt x="1721719" y="52927"/>
                  <a:pt x="1721719" y="55750"/>
                </a:cubicBezTo>
                <a:cubicBezTo>
                  <a:pt x="1741270" y="64218"/>
                  <a:pt x="1758028" y="83977"/>
                  <a:pt x="1771993" y="103737"/>
                </a:cubicBezTo>
                <a:cubicBezTo>
                  <a:pt x="1774786" y="103737"/>
                  <a:pt x="1797130" y="92446"/>
                  <a:pt x="1799923" y="92446"/>
                </a:cubicBezTo>
                <a:cubicBezTo>
                  <a:pt x="1797130" y="81155"/>
                  <a:pt x="1794337" y="69864"/>
                  <a:pt x="1794337" y="55750"/>
                </a:cubicBezTo>
                <a:cubicBezTo>
                  <a:pt x="1794337" y="44459"/>
                  <a:pt x="1797130" y="33168"/>
                  <a:pt x="1799923" y="21876"/>
                </a:cubicBezTo>
                <a:cubicBezTo>
                  <a:pt x="1799923" y="21876"/>
                  <a:pt x="1799923" y="21876"/>
                  <a:pt x="1799923" y="19054"/>
                </a:cubicBezTo>
                <a:cubicBezTo>
                  <a:pt x="1808302" y="16231"/>
                  <a:pt x="1819474" y="13408"/>
                  <a:pt x="1827853" y="13408"/>
                </a:cubicBezTo>
                <a:cubicBezTo>
                  <a:pt x="1827853" y="13408"/>
                  <a:pt x="1827853" y="13408"/>
                  <a:pt x="1830646" y="10585"/>
                </a:cubicBezTo>
                <a:cubicBezTo>
                  <a:pt x="1830646" y="10585"/>
                  <a:pt x="1830646" y="10585"/>
                  <a:pt x="1830646" y="13408"/>
                </a:cubicBezTo>
                <a:cubicBezTo>
                  <a:pt x="1847404" y="27522"/>
                  <a:pt x="1858576" y="50104"/>
                  <a:pt x="1866955" y="75509"/>
                </a:cubicBezTo>
                <a:cubicBezTo>
                  <a:pt x="1869748" y="72686"/>
                  <a:pt x="1892092" y="69864"/>
                  <a:pt x="1897678" y="69864"/>
                </a:cubicBezTo>
                <a:cubicBezTo>
                  <a:pt x="1897678" y="47281"/>
                  <a:pt x="1903264" y="21876"/>
                  <a:pt x="1914436" y="2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" name="CustomShape 9"/>
          <p:cNvSpPr/>
          <p:nvPr/>
        </p:nvSpPr>
        <p:spPr>
          <a:xfrm>
            <a:off x="7658280" y="6985080"/>
            <a:ext cx="891000" cy="20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Royal Blue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R23,G69,B143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10"/>
          <p:cNvSpPr/>
          <p:nvPr/>
        </p:nvSpPr>
        <p:spPr>
          <a:xfrm>
            <a:off x="8592480" y="6985080"/>
            <a:ext cx="891000" cy="200160"/>
          </a:xfrm>
          <a:prstGeom prst="rect">
            <a:avLst/>
          </a:prstGeom>
          <a:solidFill>
            <a:srgbClr val="005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Azure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R0,G93,B170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CustomShape 11"/>
          <p:cNvSpPr/>
          <p:nvPr/>
        </p:nvSpPr>
        <p:spPr>
          <a:xfrm>
            <a:off x="9526680" y="6985080"/>
            <a:ext cx="891000" cy="20016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Sky Blue 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R1,G180,B231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" name="CustomShape 12"/>
          <p:cNvSpPr/>
          <p:nvPr/>
        </p:nvSpPr>
        <p:spPr>
          <a:xfrm>
            <a:off x="9526680" y="7213680"/>
            <a:ext cx="891000" cy="200160"/>
          </a:xfrm>
          <a:prstGeom prst="rect">
            <a:avLst/>
          </a:prstGeom>
          <a:solidFill>
            <a:srgbClr val="8721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Violet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R135,G33,B117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CustomShape 13"/>
          <p:cNvSpPr/>
          <p:nvPr/>
        </p:nvSpPr>
        <p:spPr>
          <a:xfrm>
            <a:off x="10460520" y="7213680"/>
            <a:ext cx="891000" cy="200160"/>
          </a:xfrm>
          <a:prstGeom prst="rect">
            <a:avLst/>
          </a:prstGeom>
          <a:solidFill>
            <a:srgbClr val="ff7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Orange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R255,G118,B0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CustomShape 14"/>
          <p:cNvSpPr/>
          <p:nvPr/>
        </p:nvSpPr>
        <p:spPr>
          <a:xfrm>
            <a:off x="10460520" y="6985080"/>
            <a:ext cx="891000" cy="200160"/>
          </a:xfrm>
          <a:prstGeom prst="rect">
            <a:avLst/>
          </a:prstGeom>
          <a:solidFill>
            <a:srgbClr val="f7a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Gold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R247,G168,B27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CustomShape 15"/>
          <p:cNvSpPr/>
          <p:nvPr/>
        </p:nvSpPr>
        <p:spPr>
          <a:xfrm>
            <a:off x="7658280" y="7213680"/>
            <a:ext cx="891000" cy="200160"/>
          </a:xfrm>
          <a:prstGeom prst="rect">
            <a:avLst/>
          </a:prstGeom>
          <a:solidFill>
            <a:srgbClr val="d91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Cranberry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R217,G27, B92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CustomShape 16"/>
          <p:cNvSpPr/>
          <p:nvPr/>
        </p:nvSpPr>
        <p:spPr>
          <a:xfrm>
            <a:off x="8592480" y="7213680"/>
            <a:ext cx="891000" cy="20016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Turquoise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R0,G153,B153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CustomShape 17"/>
          <p:cNvSpPr/>
          <p:nvPr/>
        </p:nvSpPr>
        <p:spPr>
          <a:xfrm>
            <a:off x="6366960" y="6985080"/>
            <a:ext cx="1253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institutionnelles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CustomShape 18"/>
          <p:cNvSpPr/>
          <p:nvPr/>
        </p:nvSpPr>
        <p:spPr>
          <a:xfrm>
            <a:off x="6546600" y="7221240"/>
            <a:ext cx="1064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secondaires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19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fr-FR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20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ustomShape 1" hidden="1"/>
          <p:cNvSpPr/>
          <p:nvPr/>
        </p:nvSpPr>
        <p:spPr>
          <a:xfrm>
            <a:off x="12192120" y="0"/>
            <a:ext cx="5611320" cy="652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As we discussed, I’m hoping to get this buttoned up as quickly as possible. What are you thinking for turn-around?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 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revise any of the “how-to” text on the first pages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the template is properly set up for both Macs and PCs – Should there be 2 versions of the PPT, one for Mac, one for PC?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create text placeholders within each slide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 to create certain visual effects such as the transparent photo overlays (the process is different from Mac to PC)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creating new generic infographics (such as bar charts and tables) so that we make it easy for users to create their own in a proper style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need your advice on fonts – I’m thinking we should only use the “free option” fonts? (see attached)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all colors are the proper CMYK breakdown colors for Rotary (on the way)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CustomShape 2"/>
          <p:cNvSpPr/>
          <p:nvPr/>
        </p:nvSpPr>
        <p:spPr>
          <a:xfrm>
            <a:off x="0" y="6985080"/>
            <a:ext cx="1424160" cy="302040"/>
          </a:xfrm>
          <a:prstGeom prst="rect">
            <a:avLst/>
          </a:prstGeom>
          <a:solidFill>
            <a:srgbClr val="48595d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72,89,93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1731600" y="6985080"/>
            <a:ext cx="1424160" cy="302040"/>
          </a:xfrm>
          <a:prstGeom prst="rect">
            <a:avLst/>
          </a:prstGeom>
          <a:solidFill>
            <a:srgbClr val="00b2b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0,178,177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CustomShape 4"/>
          <p:cNvSpPr/>
          <p:nvPr/>
        </p:nvSpPr>
        <p:spPr>
          <a:xfrm>
            <a:off x="3463200" y="6985080"/>
            <a:ext cx="1424160" cy="302040"/>
          </a:xfrm>
          <a:prstGeom prst="rect">
            <a:avLst/>
          </a:prstGeom>
          <a:solidFill>
            <a:srgbClr val="01b0e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1,176,227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CustomShape 5"/>
          <p:cNvSpPr/>
          <p:nvPr/>
        </p:nvSpPr>
        <p:spPr>
          <a:xfrm>
            <a:off x="5194440" y="6985080"/>
            <a:ext cx="1424160" cy="302040"/>
          </a:xfrm>
          <a:prstGeom prst="rect">
            <a:avLst/>
          </a:prstGeom>
          <a:solidFill>
            <a:srgbClr val="006fd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0,111,211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CustomShape 6"/>
          <p:cNvSpPr/>
          <p:nvPr/>
        </p:nvSpPr>
        <p:spPr>
          <a:xfrm>
            <a:off x="6926040" y="6985080"/>
            <a:ext cx="1424160" cy="302040"/>
          </a:xfrm>
          <a:prstGeom prst="rect">
            <a:avLst/>
          </a:prstGeom>
          <a:solidFill>
            <a:srgbClr val="7d179e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125,23,158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CustomShape 7"/>
          <p:cNvSpPr/>
          <p:nvPr/>
        </p:nvSpPr>
        <p:spPr>
          <a:xfrm>
            <a:off x="8657640" y="6985080"/>
            <a:ext cx="1424160" cy="302040"/>
          </a:xfrm>
          <a:prstGeom prst="rect">
            <a:avLst/>
          </a:prstGeom>
          <a:solidFill>
            <a:srgbClr val="eb0675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235,6,117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CustomShape 8" hidden="1"/>
          <p:cNvSpPr/>
          <p:nvPr/>
        </p:nvSpPr>
        <p:spPr>
          <a:xfrm>
            <a:off x="12939480" y="6041160"/>
            <a:ext cx="1748880" cy="662400"/>
          </a:xfrm>
          <a:custGeom>
            <a:avLst/>
            <a:gdLst/>
            <a:ahLst/>
            <a:rect l="l" t="t" r="r" b="b"/>
            <a:pathLst>
              <a:path w="2378076" h="902582">
                <a:moveTo>
                  <a:pt x="1869753" y="541874"/>
                </a:moveTo>
                <a:cubicBezTo>
                  <a:pt x="1869753" y="541874"/>
                  <a:pt x="1869753" y="541874"/>
                  <a:pt x="1745039" y="604157"/>
                </a:cubicBezTo>
                <a:cubicBezTo>
                  <a:pt x="1742268" y="604157"/>
                  <a:pt x="1736725" y="606988"/>
                  <a:pt x="1736725" y="609819"/>
                </a:cubicBezTo>
                <a:cubicBezTo>
                  <a:pt x="1736725" y="612651"/>
                  <a:pt x="1736725" y="612651"/>
                  <a:pt x="1736725" y="612651"/>
                </a:cubicBezTo>
                <a:cubicBezTo>
                  <a:pt x="1736725" y="615482"/>
                  <a:pt x="1739496" y="618313"/>
                  <a:pt x="1742268" y="621144"/>
                </a:cubicBezTo>
                <a:cubicBezTo>
                  <a:pt x="1783839" y="666440"/>
                  <a:pt x="1825410" y="691920"/>
                  <a:pt x="1886381" y="706075"/>
                </a:cubicBezTo>
                <a:cubicBezTo>
                  <a:pt x="1889152" y="706075"/>
                  <a:pt x="1891924" y="708906"/>
                  <a:pt x="1894695" y="706075"/>
                </a:cubicBezTo>
                <a:cubicBezTo>
                  <a:pt x="1897467" y="703244"/>
                  <a:pt x="1900238" y="700413"/>
                  <a:pt x="1897467" y="691920"/>
                </a:cubicBezTo>
                <a:cubicBezTo>
                  <a:pt x="1897467" y="691920"/>
                  <a:pt x="1897467" y="691920"/>
                  <a:pt x="1889152" y="553198"/>
                </a:cubicBezTo>
                <a:cubicBezTo>
                  <a:pt x="1889152" y="547536"/>
                  <a:pt x="1886381" y="544705"/>
                  <a:pt x="1883610" y="541874"/>
                </a:cubicBezTo>
                <a:cubicBezTo>
                  <a:pt x="1878067" y="539043"/>
                  <a:pt x="1875295" y="539043"/>
                  <a:pt x="1869753" y="541874"/>
                </a:cubicBezTo>
                <a:close/>
                <a:moveTo>
                  <a:pt x="1982115" y="539043"/>
                </a:moveTo>
                <a:cubicBezTo>
                  <a:pt x="1979317" y="541868"/>
                  <a:pt x="1976518" y="547519"/>
                  <a:pt x="1976518" y="550344"/>
                </a:cubicBezTo>
                <a:cubicBezTo>
                  <a:pt x="1976518" y="550344"/>
                  <a:pt x="1976518" y="550344"/>
                  <a:pt x="1965325" y="691605"/>
                </a:cubicBezTo>
                <a:cubicBezTo>
                  <a:pt x="1965325" y="694430"/>
                  <a:pt x="1965325" y="700081"/>
                  <a:pt x="1968123" y="702906"/>
                </a:cubicBezTo>
                <a:cubicBezTo>
                  <a:pt x="1970922" y="705731"/>
                  <a:pt x="1973720" y="705731"/>
                  <a:pt x="1979317" y="702906"/>
                </a:cubicBezTo>
                <a:cubicBezTo>
                  <a:pt x="2038081" y="688780"/>
                  <a:pt x="2082854" y="663353"/>
                  <a:pt x="2124828" y="618149"/>
                </a:cubicBezTo>
                <a:cubicBezTo>
                  <a:pt x="2127627" y="615324"/>
                  <a:pt x="2130425" y="612499"/>
                  <a:pt x="2130425" y="609674"/>
                </a:cubicBezTo>
                <a:cubicBezTo>
                  <a:pt x="2127627" y="606849"/>
                  <a:pt x="2124828" y="604023"/>
                  <a:pt x="2119232" y="601198"/>
                </a:cubicBezTo>
                <a:cubicBezTo>
                  <a:pt x="2119232" y="601198"/>
                  <a:pt x="2119232" y="601198"/>
                  <a:pt x="1996106" y="539043"/>
                </a:cubicBezTo>
                <a:cubicBezTo>
                  <a:pt x="1990510" y="539043"/>
                  <a:pt x="1987711" y="539043"/>
                  <a:pt x="1982115" y="539043"/>
                </a:cubicBezTo>
                <a:close/>
                <a:moveTo>
                  <a:pt x="871538" y="485068"/>
                </a:moveTo>
                <a:lnTo>
                  <a:pt x="814983" y="487862"/>
                </a:lnTo>
                <a:cubicBezTo>
                  <a:pt x="792361" y="490656"/>
                  <a:pt x="781050" y="501832"/>
                  <a:pt x="781050" y="521390"/>
                </a:cubicBezTo>
                <a:cubicBezTo>
                  <a:pt x="781050" y="532566"/>
                  <a:pt x="783878" y="554918"/>
                  <a:pt x="806500" y="554918"/>
                </a:cubicBezTo>
                <a:cubicBezTo>
                  <a:pt x="834777" y="554918"/>
                  <a:pt x="871538" y="543742"/>
                  <a:pt x="871538" y="543742"/>
                </a:cubicBezTo>
                <a:cubicBezTo>
                  <a:pt x="871538" y="485068"/>
                  <a:pt x="871538" y="485068"/>
                  <a:pt x="871538" y="485068"/>
                </a:cubicBezTo>
                <a:close/>
                <a:moveTo>
                  <a:pt x="396876" y="389818"/>
                </a:moveTo>
                <a:cubicBezTo>
                  <a:pt x="355204" y="389818"/>
                  <a:pt x="341313" y="412372"/>
                  <a:pt x="341313" y="471575"/>
                </a:cubicBezTo>
                <a:cubicBezTo>
                  <a:pt x="341313" y="522320"/>
                  <a:pt x="349648" y="553331"/>
                  <a:pt x="396876" y="553331"/>
                </a:cubicBezTo>
                <a:cubicBezTo>
                  <a:pt x="444104" y="553331"/>
                  <a:pt x="452438" y="522320"/>
                  <a:pt x="452438" y="471575"/>
                </a:cubicBezTo>
                <a:cubicBezTo>
                  <a:pt x="452438" y="412372"/>
                  <a:pt x="435769" y="389818"/>
                  <a:pt x="396876" y="389818"/>
                </a:cubicBezTo>
                <a:close/>
                <a:moveTo>
                  <a:pt x="1964442" y="378529"/>
                </a:moveTo>
                <a:cubicBezTo>
                  <a:pt x="1960604" y="379235"/>
                  <a:pt x="1957114" y="381352"/>
                  <a:pt x="1954322" y="385585"/>
                </a:cubicBezTo>
                <a:cubicBezTo>
                  <a:pt x="1948738" y="394052"/>
                  <a:pt x="1951530" y="402518"/>
                  <a:pt x="1957114" y="408163"/>
                </a:cubicBezTo>
                <a:cubicBezTo>
                  <a:pt x="1971073" y="416629"/>
                  <a:pt x="1979448" y="433563"/>
                  <a:pt x="1979448" y="450496"/>
                </a:cubicBezTo>
                <a:cubicBezTo>
                  <a:pt x="1979448" y="475896"/>
                  <a:pt x="1957114" y="498474"/>
                  <a:pt x="1931987" y="498474"/>
                </a:cubicBezTo>
                <a:cubicBezTo>
                  <a:pt x="1906861" y="498474"/>
                  <a:pt x="1884527" y="475896"/>
                  <a:pt x="1884527" y="450496"/>
                </a:cubicBezTo>
                <a:cubicBezTo>
                  <a:pt x="1884527" y="433563"/>
                  <a:pt x="1892902" y="416629"/>
                  <a:pt x="1906861" y="408163"/>
                </a:cubicBezTo>
                <a:cubicBezTo>
                  <a:pt x="1912445" y="402518"/>
                  <a:pt x="1915237" y="394052"/>
                  <a:pt x="1909653" y="385585"/>
                </a:cubicBezTo>
                <a:cubicBezTo>
                  <a:pt x="1904069" y="377118"/>
                  <a:pt x="1895694" y="377118"/>
                  <a:pt x="1887319" y="382763"/>
                </a:cubicBezTo>
                <a:cubicBezTo>
                  <a:pt x="1864984" y="396874"/>
                  <a:pt x="1851025" y="422274"/>
                  <a:pt x="1851025" y="450496"/>
                </a:cubicBezTo>
                <a:cubicBezTo>
                  <a:pt x="1851025" y="492829"/>
                  <a:pt x="1887319" y="529518"/>
                  <a:pt x="1931987" y="529518"/>
                </a:cubicBezTo>
                <a:cubicBezTo>
                  <a:pt x="1976656" y="529518"/>
                  <a:pt x="2012950" y="492829"/>
                  <a:pt x="2012950" y="450496"/>
                </a:cubicBezTo>
                <a:cubicBezTo>
                  <a:pt x="2012950" y="422274"/>
                  <a:pt x="1998991" y="396874"/>
                  <a:pt x="1976656" y="379940"/>
                </a:cubicBezTo>
                <a:cubicBezTo>
                  <a:pt x="1972469" y="378529"/>
                  <a:pt x="1968281" y="377824"/>
                  <a:pt x="1964442" y="378529"/>
                </a:cubicBezTo>
                <a:close/>
                <a:moveTo>
                  <a:pt x="2166711" y="358068"/>
                </a:moveTo>
                <a:cubicBezTo>
                  <a:pt x="2163905" y="358068"/>
                  <a:pt x="2158292" y="358068"/>
                  <a:pt x="2155485" y="360888"/>
                </a:cubicBezTo>
                <a:cubicBezTo>
                  <a:pt x="2155485" y="360888"/>
                  <a:pt x="2155485" y="360888"/>
                  <a:pt x="2040419" y="439837"/>
                </a:cubicBezTo>
                <a:cubicBezTo>
                  <a:pt x="2034806" y="442656"/>
                  <a:pt x="2032000" y="448295"/>
                  <a:pt x="2032000" y="451115"/>
                </a:cubicBezTo>
                <a:cubicBezTo>
                  <a:pt x="2032000" y="456754"/>
                  <a:pt x="2034806" y="459574"/>
                  <a:pt x="2040419" y="462393"/>
                </a:cubicBezTo>
                <a:cubicBezTo>
                  <a:pt x="2040419" y="462393"/>
                  <a:pt x="2040419" y="462393"/>
                  <a:pt x="2155485" y="541342"/>
                </a:cubicBezTo>
                <a:cubicBezTo>
                  <a:pt x="2158292" y="544162"/>
                  <a:pt x="2161098" y="546981"/>
                  <a:pt x="2166711" y="544162"/>
                </a:cubicBezTo>
                <a:cubicBezTo>
                  <a:pt x="2169518" y="544162"/>
                  <a:pt x="2169518" y="541342"/>
                  <a:pt x="2172324" y="535703"/>
                </a:cubicBezTo>
                <a:cubicBezTo>
                  <a:pt x="2189163" y="476491"/>
                  <a:pt x="2189163" y="425739"/>
                  <a:pt x="2172324" y="366527"/>
                </a:cubicBezTo>
                <a:cubicBezTo>
                  <a:pt x="2172324" y="363707"/>
                  <a:pt x="2169518" y="358068"/>
                  <a:pt x="2166711" y="358068"/>
                </a:cubicBezTo>
                <a:close/>
                <a:moveTo>
                  <a:pt x="1697038" y="358068"/>
                </a:moveTo>
                <a:cubicBezTo>
                  <a:pt x="1694260" y="360888"/>
                  <a:pt x="1691482" y="363707"/>
                  <a:pt x="1691482" y="366527"/>
                </a:cubicBezTo>
                <a:cubicBezTo>
                  <a:pt x="1674813" y="428558"/>
                  <a:pt x="1674813" y="476491"/>
                  <a:pt x="1691482" y="535703"/>
                </a:cubicBezTo>
                <a:cubicBezTo>
                  <a:pt x="1691482" y="541342"/>
                  <a:pt x="1694260" y="544162"/>
                  <a:pt x="1697038" y="544162"/>
                </a:cubicBezTo>
                <a:cubicBezTo>
                  <a:pt x="1699816" y="546981"/>
                  <a:pt x="1702594" y="544162"/>
                  <a:pt x="1708151" y="541342"/>
                </a:cubicBezTo>
                <a:lnTo>
                  <a:pt x="1822054" y="462393"/>
                </a:lnTo>
                <a:cubicBezTo>
                  <a:pt x="1827610" y="459574"/>
                  <a:pt x="1830388" y="456754"/>
                  <a:pt x="1830388" y="451115"/>
                </a:cubicBezTo>
                <a:cubicBezTo>
                  <a:pt x="1830388" y="448295"/>
                  <a:pt x="1827610" y="442656"/>
                  <a:pt x="1822054" y="439837"/>
                </a:cubicBezTo>
                <a:cubicBezTo>
                  <a:pt x="1822054" y="439837"/>
                  <a:pt x="1822054" y="439837"/>
                  <a:pt x="1708151" y="363707"/>
                </a:cubicBezTo>
                <a:cubicBezTo>
                  <a:pt x="1705372" y="360888"/>
                  <a:pt x="1702594" y="358068"/>
                  <a:pt x="1697038" y="358068"/>
                </a:cubicBezTo>
                <a:close/>
                <a:moveTo>
                  <a:pt x="1170028" y="343781"/>
                </a:moveTo>
                <a:cubicBezTo>
                  <a:pt x="1170028" y="343781"/>
                  <a:pt x="1170028" y="343781"/>
                  <a:pt x="1206276" y="343781"/>
                </a:cubicBezTo>
                <a:cubicBezTo>
                  <a:pt x="1211853" y="343781"/>
                  <a:pt x="1214641" y="346602"/>
                  <a:pt x="1214641" y="349423"/>
                </a:cubicBezTo>
                <a:cubicBezTo>
                  <a:pt x="1214641" y="349423"/>
                  <a:pt x="1214641" y="349423"/>
                  <a:pt x="1267619" y="541235"/>
                </a:cubicBezTo>
                <a:cubicBezTo>
                  <a:pt x="1267619" y="541235"/>
                  <a:pt x="1267619" y="541235"/>
                  <a:pt x="1270407" y="541235"/>
                </a:cubicBezTo>
                <a:cubicBezTo>
                  <a:pt x="1270407" y="541235"/>
                  <a:pt x="1270407" y="541235"/>
                  <a:pt x="1320597" y="349423"/>
                </a:cubicBezTo>
                <a:cubicBezTo>
                  <a:pt x="1320597" y="346602"/>
                  <a:pt x="1326173" y="343781"/>
                  <a:pt x="1328962" y="343781"/>
                </a:cubicBezTo>
                <a:cubicBezTo>
                  <a:pt x="1328962" y="343781"/>
                  <a:pt x="1328962" y="343781"/>
                  <a:pt x="1367998" y="343781"/>
                </a:cubicBezTo>
                <a:cubicBezTo>
                  <a:pt x="1370786" y="343781"/>
                  <a:pt x="1373575" y="343781"/>
                  <a:pt x="1373575" y="346602"/>
                </a:cubicBezTo>
                <a:cubicBezTo>
                  <a:pt x="1376363" y="349423"/>
                  <a:pt x="1376363" y="352244"/>
                  <a:pt x="1376363" y="355064"/>
                </a:cubicBezTo>
                <a:cubicBezTo>
                  <a:pt x="1376363" y="355064"/>
                  <a:pt x="1376363" y="355064"/>
                  <a:pt x="1370786" y="383272"/>
                </a:cubicBezTo>
                <a:cubicBezTo>
                  <a:pt x="1365210" y="397376"/>
                  <a:pt x="1359633" y="417121"/>
                  <a:pt x="1354057" y="439687"/>
                </a:cubicBezTo>
                <a:cubicBezTo>
                  <a:pt x="1342903" y="490461"/>
                  <a:pt x="1323385" y="560980"/>
                  <a:pt x="1309444" y="614575"/>
                </a:cubicBezTo>
                <a:cubicBezTo>
                  <a:pt x="1298290" y="662528"/>
                  <a:pt x="1273196" y="685094"/>
                  <a:pt x="1236948" y="685094"/>
                </a:cubicBezTo>
                <a:cubicBezTo>
                  <a:pt x="1234159" y="685094"/>
                  <a:pt x="1234159" y="685094"/>
                  <a:pt x="1234159" y="685094"/>
                </a:cubicBezTo>
                <a:cubicBezTo>
                  <a:pt x="1211853" y="685094"/>
                  <a:pt x="1183970" y="682273"/>
                  <a:pt x="1170028" y="676632"/>
                </a:cubicBezTo>
                <a:cubicBezTo>
                  <a:pt x="1164452" y="676632"/>
                  <a:pt x="1161663" y="673811"/>
                  <a:pt x="1161663" y="668170"/>
                </a:cubicBezTo>
                <a:cubicBezTo>
                  <a:pt x="1161663" y="668170"/>
                  <a:pt x="1161663" y="668170"/>
                  <a:pt x="1161663" y="642783"/>
                </a:cubicBezTo>
                <a:cubicBezTo>
                  <a:pt x="1161663" y="639962"/>
                  <a:pt x="1161663" y="637141"/>
                  <a:pt x="1164452" y="637141"/>
                </a:cubicBezTo>
                <a:cubicBezTo>
                  <a:pt x="1167240" y="634320"/>
                  <a:pt x="1170028" y="631500"/>
                  <a:pt x="1172817" y="634320"/>
                </a:cubicBezTo>
                <a:cubicBezTo>
                  <a:pt x="1172817" y="634320"/>
                  <a:pt x="1172817" y="634320"/>
                  <a:pt x="1220218" y="637141"/>
                </a:cubicBezTo>
                <a:cubicBezTo>
                  <a:pt x="1248101" y="637141"/>
                  <a:pt x="1250889" y="620217"/>
                  <a:pt x="1253677" y="611754"/>
                </a:cubicBezTo>
                <a:cubicBezTo>
                  <a:pt x="1253677" y="611754"/>
                  <a:pt x="1253677" y="611754"/>
                  <a:pt x="1253677" y="608933"/>
                </a:cubicBezTo>
                <a:cubicBezTo>
                  <a:pt x="1256466" y="606113"/>
                  <a:pt x="1256466" y="603292"/>
                  <a:pt x="1259254" y="597650"/>
                </a:cubicBezTo>
                <a:cubicBezTo>
                  <a:pt x="1259254" y="597650"/>
                  <a:pt x="1259254" y="597650"/>
                  <a:pt x="1248101" y="597650"/>
                </a:cubicBezTo>
                <a:cubicBezTo>
                  <a:pt x="1228583" y="597650"/>
                  <a:pt x="1217429" y="580726"/>
                  <a:pt x="1214641" y="569443"/>
                </a:cubicBezTo>
                <a:cubicBezTo>
                  <a:pt x="1214641" y="569443"/>
                  <a:pt x="1214641" y="569443"/>
                  <a:pt x="1158875" y="355064"/>
                </a:cubicBezTo>
                <a:cubicBezTo>
                  <a:pt x="1158875" y="352244"/>
                  <a:pt x="1158875" y="349423"/>
                  <a:pt x="1161663" y="346602"/>
                </a:cubicBezTo>
                <a:cubicBezTo>
                  <a:pt x="1164452" y="343781"/>
                  <a:pt x="1167240" y="343781"/>
                  <a:pt x="1170028" y="343781"/>
                </a:cubicBezTo>
                <a:close/>
                <a:moveTo>
                  <a:pt x="1116013" y="340606"/>
                </a:moveTo>
                <a:cubicBezTo>
                  <a:pt x="1118791" y="340606"/>
                  <a:pt x="1121569" y="340606"/>
                  <a:pt x="1124347" y="343432"/>
                </a:cubicBezTo>
                <a:cubicBezTo>
                  <a:pt x="1127125" y="343432"/>
                  <a:pt x="1127125" y="346258"/>
                  <a:pt x="1127125" y="349085"/>
                </a:cubicBezTo>
                <a:cubicBezTo>
                  <a:pt x="1127125" y="349085"/>
                  <a:pt x="1127125" y="349085"/>
                  <a:pt x="1127125" y="385824"/>
                </a:cubicBezTo>
                <a:cubicBezTo>
                  <a:pt x="1127125" y="388650"/>
                  <a:pt x="1124347" y="394302"/>
                  <a:pt x="1118791" y="394302"/>
                </a:cubicBezTo>
                <a:cubicBezTo>
                  <a:pt x="1085453" y="397128"/>
                  <a:pt x="1060450" y="416911"/>
                  <a:pt x="1049337" y="425389"/>
                </a:cubicBezTo>
                <a:cubicBezTo>
                  <a:pt x="1049337" y="425389"/>
                  <a:pt x="1049337" y="425389"/>
                  <a:pt x="1049337" y="589303"/>
                </a:cubicBezTo>
                <a:cubicBezTo>
                  <a:pt x="1049337" y="594955"/>
                  <a:pt x="1046559" y="597781"/>
                  <a:pt x="1041003" y="597781"/>
                </a:cubicBezTo>
                <a:cubicBezTo>
                  <a:pt x="1041003" y="597781"/>
                  <a:pt x="1041003" y="597781"/>
                  <a:pt x="1002109" y="597781"/>
                </a:cubicBezTo>
                <a:cubicBezTo>
                  <a:pt x="996553" y="597781"/>
                  <a:pt x="993775" y="594955"/>
                  <a:pt x="993775" y="589303"/>
                </a:cubicBezTo>
                <a:cubicBezTo>
                  <a:pt x="993775" y="589303"/>
                  <a:pt x="993775" y="589303"/>
                  <a:pt x="993775" y="351911"/>
                </a:cubicBezTo>
                <a:cubicBezTo>
                  <a:pt x="993775" y="346258"/>
                  <a:pt x="996553" y="343432"/>
                  <a:pt x="1002109" y="343432"/>
                </a:cubicBezTo>
                <a:cubicBezTo>
                  <a:pt x="1002109" y="343432"/>
                  <a:pt x="1002109" y="343432"/>
                  <a:pt x="1041003" y="343432"/>
                </a:cubicBezTo>
                <a:cubicBezTo>
                  <a:pt x="1046559" y="343432"/>
                  <a:pt x="1049337" y="346258"/>
                  <a:pt x="1049337" y="351911"/>
                </a:cubicBezTo>
                <a:cubicBezTo>
                  <a:pt x="1049337" y="351911"/>
                  <a:pt x="1049337" y="351911"/>
                  <a:pt x="1049337" y="368867"/>
                </a:cubicBezTo>
                <a:cubicBezTo>
                  <a:pt x="1066006" y="357563"/>
                  <a:pt x="1091009" y="340606"/>
                  <a:pt x="1116013" y="340606"/>
                </a:cubicBezTo>
                <a:close/>
                <a:moveTo>
                  <a:pt x="843157" y="335843"/>
                </a:moveTo>
                <a:cubicBezTo>
                  <a:pt x="902173" y="335843"/>
                  <a:pt x="930276" y="364084"/>
                  <a:pt x="930276" y="423390"/>
                </a:cubicBezTo>
                <a:cubicBezTo>
                  <a:pt x="930276" y="592835"/>
                  <a:pt x="930276" y="592835"/>
                  <a:pt x="930276" y="592835"/>
                </a:cubicBezTo>
                <a:cubicBezTo>
                  <a:pt x="930276" y="595659"/>
                  <a:pt x="927466" y="598483"/>
                  <a:pt x="927466" y="601307"/>
                </a:cubicBezTo>
                <a:cubicBezTo>
                  <a:pt x="924656" y="604131"/>
                  <a:pt x="921845" y="604131"/>
                  <a:pt x="919035" y="604131"/>
                </a:cubicBezTo>
                <a:cubicBezTo>
                  <a:pt x="899363" y="601307"/>
                  <a:pt x="890932" y="595659"/>
                  <a:pt x="879691" y="587187"/>
                </a:cubicBezTo>
                <a:cubicBezTo>
                  <a:pt x="879691" y="587187"/>
                  <a:pt x="837536" y="604131"/>
                  <a:pt x="798192" y="604131"/>
                </a:cubicBezTo>
                <a:cubicBezTo>
                  <a:pt x="750416" y="604131"/>
                  <a:pt x="722313" y="575890"/>
                  <a:pt x="722313" y="522233"/>
                </a:cubicBezTo>
                <a:cubicBezTo>
                  <a:pt x="722313" y="471399"/>
                  <a:pt x="747606" y="448807"/>
                  <a:pt x="809433" y="445983"/>
                </a:cubicBezTo>
                <a:cubicBezTo>
                  <a:pt x="871260" y="440334"/>
                  <a:pt x="871260" y="440334"/>
                  <a:pt x="871260" y="440334"/>
                </a:cubicBezTo>
                <a:cubicBezTo>
                  <a:pt x="871260" y="423390"/>
                  <a:pt x="871260" y="423390"/>
                  <a:pt x="871260" y="423390"/>
                </a:cubicBezTo>
                <a:cubicBezTo>
                  <a:pt x="871260" y="403621"/>
                  <a:pt x="860018" y="392325"/>
                  <a:pt x="840346" y="392325"/>
                </a:cubicBezTo>
                <a:cubicBezTo>
                  <a:pt x="812243" y="392325"/>
                  <a:pt x="772899" y="397973"/>
                  <a:pt x="750416" y="397973"/>
                </a:cubicBezTo>
                <a:cubicBezTo>
                  <a:pt x="747606" y="397973"/>
                  <a:pt x="747606" y="397973"/>
                  <a:pt x="744796" y="395149"/>
                </a:cubicBezTo>
                <a:cubicBezTo>
                  <a:pt x="741985" y="395149"/>
                  <a:pt x="741985" y="392325"/>
                  <a:pt x="741985" y="389501"/>
                </a:cubicBezTo>
                <a:cubicBezTo>
                  <a:pt x="739175" y="355612"/>
                  <a:pt x="739175" y="355612"/>
                  <a:pt x="739175" y="355612"/>
                </a:cubicBezTo>
                <a:cubicBezTo>
                  <a:pt x="739175" y="352788"/>
                  <a:pt x="741985" y="347140"/>
                  <a:pt x="747606" y="347140"/>
                </a:cubicBezTo>
                <a:cubicBezTo>
                  <a:pt x="767278" y="344316"/>
                  <a:pt x="815054" y="335843"/>
                  <a:pt x="843157" y="335843"/>
                </a:cubicBezTo>
                <a:close/>
                <a:moveTo>
                  <a:pt x="396875" y="335843"/>
                </a:moveTo>
                <a:cubicBezTo>
                  <a:pt x="460001" y="335843"/>
                  <a:pt x="511175" y="395901"/>
                  <a:pt x="511175" y="469987"/>
                </a:cubicBezTo>
                <a:cubicBezTo>
                  <a:pt x="511175" y="544073"/>
                  <a:pt x="460001" y="604131"/>
                  <a:pt x="396875" y="604131"/>
                </a:cubicBezTo>
                <a:cubicBezTo>
                  <a:pt x="333749" y="604131"/>
                  <a:pt x="282575" y="544073"/>
                  <a:pt x="282575" y="469987"/>
                </a:cubicBezTo>
                <a:cubicBezTo>
                  <a:pt x="282575" y="395901"/>
                  <a:pt x="333749" y="335843"/>
                  <a:pt x="396875" y="335843"/>
                </a:cubicBezTo>
                <a:close/>
                <a:moveTo>
                  <a:pt x="103585" y="300918"/>
                </a:moveTo>
                <a:cubicBezTo>
                  <a:pt x="81360" y="300918"/>
                  <a:pt x="67470" y="300918"/>
                  <a:pt x="61913" y="303759"/>
                </a:cubicBezTo>
                <a:cubicBezTo>
                  <a:pt x="61913" y="406027"/>
                  <a:pt x="61913" y="406027"/>
                  <a:pt x="61913" y="406027"/>
                </a:cubicBezTo>
                <a:cubicBezTo>
                  <a:pt x="73026" y="406027"/>
                  <a:pt x="92473" y="408868"/>
                  <a:pt x="123032" y="406027"/>
                </a:cubicBezTo>
                <a:cubicBezTo>
                  <a:pt x="159148" y="406027"/>
                  <a:pt x="184151" y="386142"/>
                  <a:pt x="184151" y="354893"/>
                </a:cubicBezTo>
                <a:cubicBezTo>
                  <a:pt x="184151" y="329326"/>
                  <a:pt x="167482" y="300918"/>
                  <a:pt x="125810" y="300918"/>
                </a:cubicBezTo>
                <a:cubicBezTo>
                  <a:pt x="103585" y="300918"/>
                  <a:pt x="103585" y="300918"/>
                  <a:pt x="103585" y="300918"/>
                </a:cubicBezTo>
                <a:close/>
                <a:moveTo>
                  <a:pt x="614557" y="285043"/>
                </a:moveTo>
                <a:cubicBezTo>
                  <a:pt x="617342" y="285043"/>
                  <a:pt x="620127" y="285043"/>
                  <a:pt x="622912" y="285043"/>
                </a:cubicBezTo>
                <a:cubicBezTo>
                  <a:pt x="622912" y="287870"/>
                  <a:pt x="625698" y="290697"/>
                  <a:pt x="625698" y="293524"/>
                </a:cubicBezTo>
                <a:cubicBezTo>
                  <a:pt x="625698" y="344407"/>
                  <a:pt x="625698" y="344407"/>
                  <a:pt x="625698" y="344407"/>
                </a:cubicBezTo>
                <a:cubicBezTo>
                  <a:pt x="684184" y="344407"/>
                  <a:pt x="684184" y="344407"/>
                  <a:pt x="684184" y="344407"/>
                </a:cubicBezTo>
                <a:cubicBezTo>
                  <a:pt x="689755" y="344407"/>
                  <a:pt x="692540" y="347234"/>
                  <a:pt x="692540" y="352888"/>
                </a:cubicBezTo>
                <a:cubicBezTo>
                  <a:pt x="692540" y="386811"/>
                  <a:pt x="692540" y="386811"/>
                  <a:pt x="692540" y="386811"/>
                </a:cubicBezTo>
                <a:cubicBezTo>
                  <a:pt x="692540" y="392464"/>
                  <a:pt x="689755" y="395291"/>
                  <a:pt x="684184" y="395291"/>
                </a:cubicBezTo>
                <a:cubicBezTo>
                  <a:pt x="625698" y="395291"/>
                  <a:pt x="625698" y="395291"/>
                  <a:pt x="625698" y="395291"/>
                </a:cubicBezTo>
                <a:cubicBezTo>
                  <a:pt x="625698" y="499885"/>
                  <a:pt x="625698" y="499885"/>
                  <a:pt x="625698" y="499885"/>
                </a:cubicBezTo>
                <a:cubicBezTo>
                  <a:pt x="625698" y="536635"/>
                  <a:pt x="625698" y="550769"/>
                  <a:pt x="650763" y="550769"/>
                </a:cubicBezTo>
                <a:cubicBezTo>
                  <a:pt x="661904" y="550769"/>
                  <a:pt x="675829" y="547942"/>
                  <a:pt x="684184" y="547942"/>
                </a:cubicBezTo>
                <a:cubicBezTo>
                  <a:pt x="689755" y="547942"/>
                  <a:pt x="692540" y="553596"/>
                  <a:pt x="692540" y="559249"/>
                </a:cubicBezTo>
                <a:cubicBezTo>
                  <a:pt x="695325" y="590345"/>
                  <a:pt x="695325" y="590345"/>
                  <a:pt x="695325" y="590345"/>
                </a:cubicBezTo>
                <a:cubicBezTo>
                  <a:pt x="695325" y="595999"/>
                  <a:pt x="692540" y="598826"/>
                  <a:pt x="686969" y="601652"/>
                </a:cubicBezTo>
                <a:cubicBezTo>
                  <a:pt x="673044" y="601652"/>
                  <a:pt x="656334" y="607306"/>
                  <a:pt x="642408" y="607306"/>
                </a:cubicBezTo>
                <a:cubicBezTo>
                  <a:pt x="586706" y="607306"/>
                  <a:pt x="567211" y="584691"/>
                  <a:pt x="567211" y="508366"/>
                </a:cubicBezTo>
                <a:cubicBezTo>
                  <a:pt x="567211" y="395291"/>
                  <a:pt x="567211" y="395291"/>
                  <a:pt x="567211" y="395291"/>
                </a:cubicBezTo>
                <a:cubicBezTo>
                  <a:pt x="544930" y="395291"/>
                  <a:pt x="544930" y="395291"/>
                  <a:pt x="544930" y="395291"/>
                </a:cubicBezTo>
                <a:cubicBezTo>
                  <a:pt x="539360" y="395291"/>
                  <a:pt x="536575" y="392464"/>
                  <a:pt x="536575" y="386811"/>
                </a:cubicBezTo>
                <a:cubicBezTo>
                  <a:pt x="536575" y="352888"/>
                  <a:pt x="536575" y="352888"/>
                  <a:pt x="536575" y="352888"/>
                </a:cubicBezTo>
                <a:cubicBezTo>
                  <a:pt x="536575" y="347234"/>
                  <a:pt x="539360" y="344407"/>
                  <a:pt x="544930" y="344407"/>
                </a:cubicBezTo>
                <a:cubicBezTo>
                  <a:pt x="567211" y="344407"/>
                  <a:pt x="567211" y="344407"/>
                  <a:pt x="567211" y="344407"/>
                </a:cubicBezTo>
                <a:cubicBezTo>
                  <a:pt x="567211" y="302004"/>
                  <a:pt x="567211" y="302004"/>
                  <a:pt x="567211" y="302004"/>
                </a:cubicBezTo>
                <a:cubicBezTo>
                  <a:pt x="567211" y="299178"/>
                  <a:pt x="569996" y="296351"/>
                  <a:pt x="575566" y="293524"/>
                </a:cubicBezTo>
                <a:cubicBezTo>
                  <a:pt x="614557" y="285043"/>
                  <a:pt x="614557" y="285043"/>
                  <a:pt x="614557" y="285043"/>
                </a:cubicBezTo>
                <a:close/>
                <a:moveTo>
                  <a:pt x="117618" y="245356"/>
                </a:moveTo>
                <a:cubicBezTo>
                  <a:pt x="123219" y="245356"/>
                  <a:pt x="126019" y="245356"/>
                  <a:pt x="126019" y="245356"/>
                </a:cubicBezTo>
                <a:cubicBezTo>
                  <a:pt x="224034" y="245356"/>
                  <a:pt x="246438" y="304564"/>
                  <a:pt x="246438" y="352493"/>
                </a:cubicBezTo>
                <a:cubicBezTo>
                  <a:pt x="246438" y="394784"/>
                  <a:pt x="226835" y="425798"/>
                  <a:pt x="184828" y="445534"/>
                </a:cubicBezTo>
                <a:lnTo>
                  <a:pt x="249238" y="586504"/>
                </a:lnTo>
                <a:cubicBezTo>
                  <a:pt x="249238" y="589323"/>
                  <a:pt x="249238" y="592142"/>
                  <a:pt x="246438" y="594962"/>
                </a:cubicBezTo>
                <a:cubicBezTo>
                  <a:pt x="246438" y="597781"/>
                  <a:pt x="243637" y="597781"/>
                  <a:pt x="238037" y="597781"/>
                </a:cubicBezTo>
                <a:cubicBezTo>
                  <a:pt x="193230" y="597781"/>
                  <a:pt x="193230" y="597781"/>
                  <a:pt x="193230" y="597781"/>
                </a:cubicBezTo>
                <a:cubicBezTo>
                  <a:pt x="190429" y="597781"/>
                  <a:pt x="187629" y="597781"/>
                  <a:pt x="184828" y="592142"/>
                </a:cubicBezTo>
                <a:cubicBezTo>
                  <a:pt x="128820" y="462450"/>
                  <a:pt x="128820" y="462450"/>
                  <a:pt x="128820" y="462450"/>
                </a:cubicBezTo>
                <a:cubicBezTo>
                  <a:pt x="98015" y="462450"/>
                  <a:pt x="72811" y="459631"/>
                  <a:pt x="61610" y="459631"/>
                </a:cubicBezTo>
                <a:cubicBezTo>
                  <a:pt x="61610" y="589323"/>
                  <a:pt x="61610" y="589323"/>
                  <a:pt x="61610" y="589323"/>
                </a:cubicBezTo>
                <a:cubicBezTo>
                  <a:pt x="61610" y="594962"/>
                  <a:pt x="56009" y="597781"/>
                  <a:pt x="50408" y="597781"/>
                </a:cubicBezTo>
                <a:cubicBezTo>
                  <a:pt x="11202" y="597781"/>
                  <a:pt x="11202" y="597781"/>
                  <a:pt x="11202" y="597781"/>
                </a:cubicBezTo>
                <a:cubicBezTo>
                  <a:pt x="5601" y="597781"/>
                  <a:pt x="0" y="594962"/>
                  <a:pt x="0" y="589323"/>
                </a:cubicBezTo>
                <a:cubicBezTo>
                  <a:pt x="0" y="262273"/>
                  <a:pt x="0" y="262273"/>
                  <a:pt x="0" y="262273"/>
                </a:cubicBezTo>
                <a:cubicBezTo>
                  <a:pt x="0" y="256634"/>
                  <a:pt x="5601" y="250995"/>
                  <a:pt x="8402" y="250995"/>
                </a:cubicBezTo>
                <a:cubicBezTo>
                  <a:pt x="61610" y="245356"/>
                  <a:pt x="103616" y="245356"/>
                  <a:pt x="117618" y="245356"/>
                </a:cubicBezTo>
                <a:close/>
                <a:moveTo>
                  <a:pt x="1968123" y="200530"/>
                </a:moveTo>
                <a:cubicBezTo>
                  <a:pt x="1965325" y="203328"/>
                  <a:pt x="1965325" y="206126"/>
                  <a:pt x="1965325" y="211723"/>
                </a:cubicBezTo>
                <a:cubicBezTo>
                  <a:pt x="1965325" y="211723"/>
                  <a:pt x="1965325" y="211723"/>
                  <a:pt x="1976518" y="348840"/>
                </a:cubicBezTo>
                <a:cubicBezTo>
                  <a:pt x="1976518" y="354436"/>
                  <a:pt x="1979317" y="360033"/>
                  <a:pt x="1982115" y="362831"/>
                </a:cubicBezTo>
                <a:cubicBezTo>
                  <a:pt x="1984913" y="362831"/>
                  <a:pt x="1990510" y="362831"/>
                  <a:pt x="1996106" y="360033"/>
                </a:cubicBezTo>
                <a:cubicBezTo>
                  <a:pt x="1996106" y="360033"/>
                  <a:pt x="1996106" y="360033"/>
                  <a:pt x="2119232" y="301269"/>
                </a:cubicBezTo>
                <a:cubicBezTo>
                  <a:pt x="2124828" y="298470"/>
                  <a:pt x="2127627" y="298470"/>
                  <a:pt x="2130425" y="292874"/>
                </a:cubicBezTo>
                <a:cubicBezTo>
                  <a:pt x="2130425" y="290075"/>
                  <a:pt x="2127627" y="287277"/>
                  <a:pt x="2124828" y="284479"/>
                </a:cubicBezTo>
                <a:cubicBezTo>
                  <a:pt x="2082854" y="239706"/>
                  <a:pt x="2038081" y="214521"/>
                  <a:pt x="1979317" y="200530"/>
                </a:cubicBezTo>
                <a:cubicBezTo>
                  <a:pt x="1976518" y="197731"/>
                  <a:pt x="1970922" y="197731"/>
                  <a:pt x="1968123" y="200530"/>
                </a:cubicBezTo>
                <a:close/>
                <a:moveTo>
                  <a:pt x="1890255" y="199484"/>
                </a:moveTo>
                <a:cubicBezTo>
                  <a:pt x="1888156" y="199835"/>
                  <a:pt x="1886057" y="200536"/>
                  <a:pt x="1884658" y="200536"/>
                </a:cubicBezTo>
                <a:cubicBezTo>
                  <a:pt x="1825894" y="214559"/>
                  <a:pt x="1781121" y="239800"/>
                  <a:pt x="1739147" y="284673"/>
                </a:cubicBezTo>
                <a:cubicBezTo>
                  <a:pt x="1736348" y="287478"/>
                  <a:pt x="1733550" y="290282"/>
                  <a:pt x="1733550" y="293087"/>
                </a:cubicBezTo>
                <a:cubicBezTo>
                  <a:pt x="1736348" y="298696"/>
                  <a:pt x="1739147" y="301501"/>
                  <a:pt x="1744743" y="301501"/>
                </a:cubicBezTo>
                <a:cubicBezTo>
                  <a:pt x="1744743" y="301501"/>
                  <a:pt x="1744743" y="301501"/>
                  <a:pt x="1867869" y="363202"/>
                </a:cubicBezTo>
                <a:cubicBezTo>
                  <a:pt x="1873465" y="366006"/>
                  <a:pt x="1876264" y="366006"/>
                  <a:pt x="1881860" y="363202"/>
                </a:cubicBezTo>
                <a:cubicBezTo>
                  <a:pt x="1884658" y="360397"/>
                  <a:pt x="1887457" y="357592"/>
                  <a:pt x="1887457" y="351983"/>
                </a:cubicBezTo>
                <a:cubicBezTo>
                  <a:pt x="1887457" y="351983"/>
                  <a:pt x="1887457" y="351983"/>
                  <a:pt x="1898650" y="214559"/>
                </a:cubicBezTo>
                <a:cubicBezTo>
                  <a:pt x="1898650" y="206145"/>
                  <a:pt x="1895852" y="203340"/>
                  <a:pt x="1895852" y="200536"/>
                </a:cubicBezTo>
                <a:cubicBezTo>
                  <a:pt x="1894453" y="199134"/>
                  <a:pt x="1892354" y="199134"/>
                  <a:pt x="1890255" y="199484"/>
                </a:cubicBezTo>
                <a:close/>
                <a:moveTo>
                  <a:pt x="1932782" y="151693"/>
                </a:moveTo>
                <a:cubicBezTo>
                  <a:pt x="2095420" y="151693"/>
                  <a:pt x="2227264" y="284959"/>
                  <a:pt x="2227264" y="449350"/>
                </a:cubicBezTo>
                <a:cubicBezTo>
                  <a:pt x="2227264" y="613741"/>
                  <a:pt x="2095420" y="747007"/>
                  <a:pt x="1932782" y="747007"/>
                </a:cubicBezTo>
                <a:cubicBezTo>
                  <a:pt x="1770144" y="747007"/>
                  <a:pt x="1638300" y="613741"/>
                  <a:pt x="1638300" y="449350"/>
                </a:cubicBezTo>
                <a:cubicBezTo>
                  <a:pt x="1638300" y="284959"/>
                  <a:pt x="1770144" y="151693"/>
                  <a:pt x="1932782" y="151693"/>
                </a:cubicBezTo>
                <a:close/>
                <a:moveTo>
                  <a:pt x="1931988" y="108832"/>
                </a:moveTo>
                <a:cubicBezTo>
                  <a:pt x="1746993" y="108832"/>
                  <a:pt x="1597025" y="260577"/>
                  <a:pt x="1597025" y="447764"/>
                </a:cubicBezTo>
                <a:cubicBezTo>
                  <a:pt x="1597025" y="634951"/>
                  <a:pt x="1746993" y="786696"/>
                  <a:pt x="1931988" y="786696"/>
                </a:cubicBezTo>
                <a:cubicBezTo>
                  <a:pt x="2116983" y="786696"/>
                  <a:pt x="2266951" y="634951"/>
                  <a:pt x="2266951" y="447764"/>
                </a:cubicBezTo>
                <a:cubicBezTo>
                  <a:pt x="2266951" y="260577"/>
                  <a:pt x="2116983" y="108832"/>
                  <a:pt x="1931988" y="108832"/>
                </a:cubicBezTo>
                <a:close/>
                <a:moveTo>
                  <a:pt x="1914436" y="2117"/>
                </a:moveTo>
                <a:cubicBezTo>
                  <a:pt x="1914436" y="2117"/>
                  <a:pt x="1914436" y="2117"/>
                  <a:pt x="1917229" y="2117"/>
                </a:cubicBezTo>
                <a:cubicBezTo>
                  <a:pt x="1925608" y="-706"/>
                  <a:pt x="1936781" y="-706"/>
                  <a:pt x="1945160" y="2117"/>
                </a:cubicBezTo>
                <a:cubicBezTo>
                  <a:pt x="1945160" y="2117"/>
                  <a:pt x="1945160" y="2117"/>
                  <a:pt x="1947953" y="2117"/>
                </a:cubicBezTo>
                <a:cubicBezTo>
                  <a:pt x="1959125" y="21876"/>
                  <a:pt x="1964711" y="47281"/>
                  <a:pt x="1964711" y="69864"/>
                </a:cubicBezTo>
                <a:cubicBezTo>
                  <a:pt x="1970297" y="69864"/>
                  <a:pt x="1992641" y="72686"/>
                  <a:pt x="1995434" y="75509"/>
                </a:cubicBezTo>
                <a:cubicBezTo>
                  <a:pt x="2001020" y="50104"/>
                  <a:pt x="2014985" y="27522"/>
                  <a:pt x="2031743" y="13408"/>
                </a:cubicBezTo>
                <a:cubicBezTo>
                  <a:pt x="2042915" y="13408"/>
                  <a:pt x="2054087" y="16231"/>
                  <a:pt x="2059673" y="19054"/>
                </a:cubicBezTo>
                <a:cubicBezTo>
                  <a:pt x="2059673" y="19054"/>
                  <a:pt x="2059673" y="19054"/>
                  <a:pt x="2062466" y="19054"/>
                </a:cubicBezTo>
                <a:cubicBezTo>
                  <a:pt x="2062466" y="19054"/>
                  <a:pt x="2062466" y="19054"/>
                  <a:pt x="2062466" y="21876"/>
                </a:cubicBezTo>
                <a:cubicBezTo>
                  <a:pt x="2065259" y="33168"/>
                  <a:pt x="2068052" y="44459"/>
                  <a:pt x="2068052" y="55750"/>
                </a:cubicBezTo>
                <a:cubicBezTo>
                  <a:pt x="2068052" y="69864"/>
                  <a:pt x="2065259" y="81155"/>
                  <a:pt x="2062466" y="92446"/>
                </a:cubicBezTo>
                <a:cubicBezTo>
                  <a:pt x="2065259" y="95269"/>
                  <a:pt x="2087603" y="103737"/>
                  <a:pt x="2090396" y="103737"/>
                </a:cubicBezTo>
                <a:cubicBezTo>
                  <a:pt x="2104361" y="83977"/>
                  <a:pt x="2121119" y="64218"/>
                  <a:pt x="2140670" y="55750"/>
                </a:cubicBezTo>
                <a:cubicBezTo>
                  <a:pt x="2140670" y="55750"/>
                  <a:pt x="2140670" y="55750"/>
                  <a:pt x="2140670" y="52927"/>
                </a:cubicBezTo>
                <a:cubicBezTo>
                  <a:pt x="2140670" y="52927"/>
                  <a:pt x="2140670" y="52927"/>
                  <a:pt x="2143463" y="55750"/>
                </a:cubicBezTo>
                <a:cubicBezTo>
                  <a:pt x="2149049" y="58573"/>
                  <a:pt x="2160221" y="64218"/>
                  <a:pt x="2168600" y="69864"/>
                </a:cubicBezTo>
                <a:cubicBezTo>
                  <a:pt x="2168600" y="69864"/>
                  <a:pt x="2168600" y="72686"/>
                  <a:pt x="2168600" y="72686"/>
                </a:cubicBezTo>
                <a:cubicBezTo>
                  <a:pt x="2168600" y="95269"/>
                  <a:pt x="2163014" y="117851"/>
                  <a:pt x="2149049" y="140433"/>
                </a:cubicBezTo>
                <a:cubicBezTo>
                  <a:pt x="2151842" y="143256"/>
                  <a:pt x="2171393" y="157370"/>
                  <a:pt x="2174186" y="157370"/>
                </a:cubicBezTo>
                <a:cubicBezTo>
                  <a:pt x="2190944" y="140433"/>
                  <a:pt x="2213288" y="129142"/>
                  <a:pt x="2235633" y="123496"/>
                </a:cubicBezTo>
                <a:cubicBezTo>
                  <a:pt x="2244012" y="129142"/>
                  <a:pt x="2252391" y="137610"/>
                  <a:pt x="2257977" y="143256"/>
                </a:cubicBezTo>
                <a:cubicBezTo>
                  <a:pt x="2257977" y="143256"/>
                  <a:pt x="2257977" y="143256"/>
                  <a:pt x="2257977" y="146079"/>
                </a:cubicBezTo>
                <a:cubicBezTo>
                  <a:pt x="2252391" y="168661"/>
                  <a:pt x="2238425" y="191243"/>
                  <a:pt x="2221667" y="208180"/>
                </a:cubicBezTo>
                <a:cubicBezTo>
                  <a:pt x="2224461" y="211002"/>
                  <a:pt x="2238425" y="230762"/>
                  <a:pt x="2241219" y="230762"/>
                </a:cubicBezTo>
                <a:cubicBezTo>
                  <a:pt x="2260770" y="219471"/>
                  <a:pt x="2285907" y="213825"/>
                  <a:pt x="2308251" y="213825"/>
                </a:cubicBezTo>
                <a:cubicBezTo>
                  <a:pt x="2308251" y="213825"/>
                  <a:pt x="2308251" y="213825"/>
                  <a:pt x="2311044" y="213825"/>
                </a:cubicBezTo>
                <a:cubicBezTo>
                  <a:pt x="2316630" y="222293"/>
                  <a:pt x="2322216" y="233585"/>
                  <a:pt x="2325009" y="239230"/>
                </a:cubicBezTo>
                <a:cubicBezTo>
                  <a:pt x="2325009" y="239230"/>
                  <a:pt x="2325009" y="239230"/>
                  <a:pt x="2325009" y="242053"/>
                </a:cubicBezTo>
                <a:cubicBezTo>
                  <a:pt x="2313837" y="261812"/>
                  <a:pt x="2297079" y="281572"/>
                  <a:pt x="2274735" y="292863"/>
                </a:cubicBezTo>
                <a:cubicBezTo>
                  <a:pt x="2277528" y="295686"/>
                  <a:pt x="2285907" y="318268"/>
                  <a:pt x="2285907" y="321091"/>
                </a:cubicBezTo>
                <a:cubicBezTo>
                  <a:pt x="2311044" y="315445"/>
                  <a:pt x="2336181" y="312622"/>
                  <a:pt x="2355732" y="321091"/>
                </a:cubicBezTo>
                <a:cubicBezTo>
                  <a:pt x="2355732" y="321091"/>
                  <a:pt x="2355732" y="321091"/>
                  <a:pt x="2358525" y="321091"/>
                </a:cubicBezTo>
                <a:cubicBezTo>
                  <a:pt x="2361318" y="329559"/>
                  <a:pt x="2364111" y="340850"/>
                  <a:pt x="2366904" y="349318"/>
                </a:cubicBezTo>
                <a:cubicBezTo>
                  <a:pt x="2366904" y="349318"/>
                  <a:pt x="2366904" y="349318"/>
                  <a:pt x="2366904" y="352141"/>
                </a:cubicBezTo>
                <a:cubicBezTo>
                  <a:pt x="2366904" y="352141"/>
                  <a:pt x="2366904" y="352141"/>
                  <a:pt x="2364111" y="352141"/>
                </a:cubicBezTo>
                <a:cubicBezTo>
                  <a:pt x="2350146" y="369078"/>
                  <a:pt x="2327802" y="380369"/>
                  <a:pt x="2305458" y="388837"/>
                </a:cubicBezTo>
                <a:cubicBezTo>
                  <a:pt x="2305458" y="391660"/>
                  <a:pt x="2308251" y="414242"/>
                  <a:pt x="2308251" y="417065"/>
                </a:cubicBezTo>
                <a:cubicBezTo>
                  <a:pt x="2333388" y="417065"/>
                  <a:pt x="2358525" y="425533"/>
                  <a:pt x="2375283" y="436824"/>
                </a:cubicBezTo>
                <a:cubicBezTo>
                  <a:pt x="2375283" y="436824"/>
                  <a:pt x="2375283" y="436824"/>
                  <a:pt x="2378076" y="436824"/>
                </a:cubicBezTo>
                <a:cubicBezTo>
                  <a:pt x="2378076" y="442470"/>
                  <a:pt x="2378076" y="448115"/>
                  <a:pt x="2378076" y="450938"/>
                </a:cubicBezTo>
                <a:cubicBezTo>
                  <a:pt x="2378076" y="456584"/>
                  <a:pt x="2378076" y="462229"/>
                  <a:pt x="2378076" y="467875"/>
                </a:cubicBezTo>
                <a:cubicBezTo>
                  <a:pt x="2378076" y="467875"/>
                  <a:pt x="2378076" y="467875"/>
                  <a:pt x="2375283" y="467875"/>
                </a:cubicBezTo>
                <a:cubicBezTo>
                  <a:pt x="2358525" y="479166"/>
                  <a:pt x="2333388" y="487634"/>
                  <a:pt x="2308251" y="487634"/>
                </a:cubicBezTo>
                <a:cubicBezTo>
                  <a:pt x="2308251" y="490457"/>
                  <a:pt x="2305458" y="513039"/>
                  <a:pt x="2302665" y="515862"/>
                </a:cubicBezTo>
                <a:cubicBezTo>
                  <a:pt x="2327802" y="524330"/>
                  <a:pt x="2350146" y="535621"/>
                  <a:pt x="2364111" y="552558"/>
                </a:cubicBezTo>
                <a:cubicBezTo>
                  <a:pt x="2364111" y="552558"/>
                  <a:pt x="2364111" y="552558"/>
                  <a:pt x="2364111" y="555381"/>
                </a:cubicBezTo>
                <a:cubicBezTo>
                  <a:pt x="2364111" y="563849"/>
                  <a:pt x="2361318" y="575140"/>
                  <a:pt x="2358525" y="583609"/>
                </a:cubicBezTo>
                <a:cubicBezTo>
                  <a:pt x="2358525" y="583609"/>
                  <a:pt x="2358525" y="583609"/>
                  <a:pt x="2355732" y="583609"/>
                </a:cubicBezTo>
                <a:cubicBezTo>
                  <a:pt x="2333388" y="589254"/>
                  <a:pt x="2308251" y="589254"/>
                  <a:pt x="2285907" y="583609"/>
                </a:cubicBezTo>
                <a:cubicBezTo>
                  <a:pt x="2285907" y="586431"/>
                  <a:pt x="2274735" y="606191"/>
                  <a:pt x="2274735" y="611836"/>
                </a:cubicBezTo>
                <a:cubicBezTo>
                  <a:pt x="2294286" y="623127"/>
                  <a:pt x="2313837" y="642887"/>
                  <a:pt x="2325009" y="659824"/>
                </a:cubicBezTo>
                <a:cubicBezTo>
                  <a:pt x="2325009" y="659824"/>
                  <a:pt x="2325009" y="659824"/>
                  <a:pt x="2325009" y="662646"/>
                </a:cubicBezTo>
                <a:cubicBezTo>
                  <a:pt x="2322216" y="671115"/>
                  <a:pt x="2313837" y="682406"/>
                  <a:pt x="2311044" y="688051"/>
                </a:cubicBezTo>
                <a:cubicBezTo>
                  <a:pt x="2311044" y="688051"/>
                  <a:pt x="2311044" y="688051"/>
                  <a:pt x="2308251" y="690874"/>
                </a:cubicBezTo>
                <a:cubicBezTo>
                  <a:pt x="2285907" y="690874"/>
                  <a:pt x="2260770" y="682406"/>
                  <a:pt x="2238425" y="671115"/>
                </a:cubicBezTo>
                <a:cubicBezTo>
                  <a:pt x="2238425" y="673937"/>
                  <a:pt x="2224461" y="693697"/>
                  <a:pt x="2221667" y="696520"/>
                </a:cubicBezTo>
                <a:cubicBezTo>
                  <a:pt x="2238425" y="713456"/>
                  <a:pt x="2252391" y="736038"/>
                  <a:pt x="2257977" y="758621"/>
                </a:cubicBezTo>
                <a:cubicBezTo>
                  <a:pt x="2257977" y="758621"/>
                  <a:pt x="2257977" y="758621"/>
                  <a:pt x="2255184" y="758621"/>
                </a:cubicBezTo>
                <a:cubicBezTo>
                  <a:pt x="2252391" y="767089"/>
                  <a:pt x="2241219" y="775557"/>
                  <a:pt x="2235633" y="781203"/>
                </a:cubicBezTo>
                <a:cubicBezTo>
                  <a:pt x="2235633" y="781203"/>
                  <a:pt x="2235633" y="781203"/>
                  <a:pt x="2232839" y="781203"/>
                </a:cubicBezTo>
                <a:cubicBezTo>
                  <a:pt x="2213288" y="775557"/>
                  <a:pt x="2190944" y="761443"/>
                  <a:pt x="2171393" y="744507"/>
                </a:cubicBezTo>
                <a:cubicBezTo>
                  <a:pt x="2168600" y="747330"/>
                  <a:pt x="2151842" y="761443"/>
                  <a:pt x="2149049" y="764266"/>
                </a:cubicBezTo>
                <a:cubicBezTo>
                  <a:pt x="2160221" y="784026"/>
                  <a:pt x="2168600" y="809431"/>
                  <a:pt x="2168600" y="829190"/>
                </a:cubicBezTo>
                <a:cubicBezTo>
                  <a:pt x="2168600" y="832013"/>
                  <a:pt x="2168600" y="832013"/>
                  <a:pt x="2168600" y="832013"/>
                </a:cubicBezTo>
                <a:cubicBezTo>
                  <a:pt x="2168600" y="832013"/>
                  <a:pt x="2168600" y="832013"/>
                  <a:pt x="2165807" y="834836"/>
                </a:cubicBezTo>
                <a:cubicBezTo>
                  <a:pt x="2160221" y="840481"/>
                  <a:pt x="2149049" y="846127"/>
                  <a:pt x="2140670" y="848949"/>
                </a:cubicBezTo>
                <a:cubicBezTo>
                  <a:pt x="2121119" y="837658"/>
                  <a:pt x="2101568" y="820722"/>
                  <a:pt x="2090396" y="798140"/>
                </a:cubicBezTo>
                <a:cubicBezTo>
                  <a:pt x="2087603" y="800962"/>
                  <a:pt x="2065259" y="809431"/>
                  <a:pt x="2062466" y="809431"/>
                </a:cubicBezTo>
                <a:cubicBezTo>
                  <a:pt x="2065259" y="820722"/>
                  <a:pt x="2065259" y="834836"/>
                  <a:pt x="2065259" y="846127"/>
                </a:cubicBezTo>
                <a:cubicBezTo>
                  <a:pt x="2065259" y="857418"/>
                  <a:pt x="2065259" y="871532"/>
                  <a:pt x="2062466" y="882823"/>
                </a:cubicBezTo>
                <a:cubicBezTo>
                  <a:pt x="2062466" y="882823"/>
                  <a:pt x="2062466" y="882823"/>
                  <a:pt x="2059673" y="882823"/>
                </a:cubicBezTo>
                <a:cubicBezTo>
                  <a:pt x="2054087" y="885646"/>
                  <a:pt x="2040122" y="888468"/>
                  <a:pt x="2031743" y="891291"/>
                </a:cubicBezTo>
                <a:cubicBezTo>
                  <a:pt x="2014985" y="874354"/>
                  <a:pt x="2001020" y="851772"/>
                  <a:pt x="1995434" y="829190"/>
                </a:cubicBezTo>
                <a:cubicBezTo>
                  <a:pt x="1992641" y="829190"/>
                  <a:pt x="1970297" y="832013"/>
                  <a:pt x="1967504" y="832013"/>
                </a:cubicBezTo>
                <a:cubicBezTo>
                  <a:pt x="1964711" y="857418"/>
                  <a:pt x="1959125" y="882823"/>
                  <a:pt x="1947953" y="902582"/>
                </a:cubicBezTo>
                <a:cubicBezTo>
                  <a:pt x="1947953" y="902582"/>
                  <a:pt x="1947953" y="902582"/>
                  <a:pt x="1945160" y="902582"/>
                </a:cubicBezTo>
                <a:cubicBezTo>
                  <a:pt x="1939574" y="902582"/>
                  <a:pt x="1925608" y="902582"/>
                  <a:pt x="1917229" y="902582"/>
                </a:cubicBezTo>
                <a:cubicBezTo>
                  <a:pt x="1917229" y="902582"/>
                  <a:pt x="1917229" y="902582"/>
                  <a:pt x="1914436" y="902582"/>
                </a:cubicBezTo>
                <a:cubicBezTo>
                  <a:pt x="1903264" y="882823"/>
                  <a:pt x="1897678" y="857418"/>
                  <a:pt x="1897678" y="832013"/>
                </a:cubicBezTo>
                <a:cubicBezTo>
                  <a:pt x="1894885" y="832013"/>
                  <a:pt x="1869748" y="829190"/>
                  <a:pt x="1866955" y="829190"/>
                </a:cubicBezTo>
                <a:cubicBezTo>
                  <a:pt x="1861369" y="851772"/>
                  <a:pt x="1847404" y="874354"/>
                  <a:pt x="1833439" y="891291"/>
                </a:cubicBezTo>
                <a:cubicBezTo>
                  <a:pt x="1833439" y="891291"/>
                  <a:pt x="1833439" y="891291"/>
                  <a:pt x="1830646" y="891291"/>
                </a:cubicBezTo>
                <a:cubicBezTo>
                  <a:pt x="1822267" y="888468"/>
                  <a:pt x="1808302" y="885646"/>
                  <a:pt x="1802716" y="882823"/>
                </a:cubicBezTo>
                <a:cubicBezTo>
                  <a:pt x="1802716" y="882823"/>
                  <a:pt x="1802716" y="882823"/>
                  <a:pt x="1799923" y="882823"/>
                </a:cubicBezTo>
                <a:cubicBezTo>
                  <a:pt x="1799923" y="882823"/>
                  <a:pt x="1799923" y="882823"/>
                  <a:pt x="1799923" y="880000"/>
                </a:cubicBezTo>
                <a:cubicBezTo>
                  <a:pt x="1797130" y="871532"/>
                  <a:pt x="1797130" y="857418"/>
                  <a:pt x="1797130" y="846127"/>
                </a:cubicBezTo>
                <a:cubicBezTo>
                  <a:pt x="1797130" y="834836"/>
                  <a:pt x="1797130" y="820722"/>
                  <a:pt x="1799923" y="809431"/>
                </a:cubicBezTo>
                <a:cubicBezTo>
                  <a:pt x="1797130" y="809431"/>
                  <a:pt x="1777579" y="800962"/>
                  <a:pt x="1774786" y="798140"/>
                </a:cubicBezTo>
                <a:cubicBezTo>
                  <a:pt x="1760821" y="820722"/>
                  <a:pt x="1744063" y="837658"/>
                  <a:pt x="1724512" y="848949"/>
                </a:cubicBezTo>
                <a:cubicBezTo>
                  <a:pt x="1724512" y="848949"/>
                  <a:pt x="1724512" y="848949"/>
                  <a:pt x="1721719" y="851772"/>
                </a:cubicBezTo>
                <a:cubicBezTo>
                  <a:pt x="1721719" y="851772"/>
                  <a:pt x="1721719" y="851772"/>
                  <a:pt x="1721719" y="848949"/>
                </a:cubicBezTo>
                <a:cubicBezTo>
                  <a:pt x="1713340" y="846127"/>
                  <a:pt x="1702168" y="840481"/>
                  <a:pt x="1696582" y="834836"/>
                </a:cubicBezTo>
                <a:cubicBezTo>
                  <a:pt x="1696582" y="834836"/>
                  <a:pt x="1696582" y="832013"/>
                  <a:pt x="1696582" y="832013"/>
                </a:cubicBezTo>
                <a:cubicBezTo>
                  <a:pt x="1696582" y="809431"/>
                  <a:pt x="1702168" y="786848"/>
                  <a:pt x="1713340" y="764266"/>
                </a:cubicBezTo>
                <a:cubicBezTo>
                  <a:pt x="1710547" y="761443"/>
                  <a:pt x="1693789" y="747330"/>
                  <a:pt x="1690996" y="744507"/>
                </a:cubicBezTo>
                <a:cubicBezTo>
                  <a:pt x="1671445" y="764266"/>
                  <a:pt x="1649101" y="775557"/>
                  <a:pt x="1629549" y="781203"/>
                </a:cubicBezTo>
                <a:cubicBezTo>
                  <a:pt x="1629549" y="781203"/>
                  <a:pt x="1629549" y="781203"/>
                  <a:pt x="1626756" y="781203"/>
                </a:cubicBezTo>
                <a:cubicBezTo>
                  <a:pt x="1621170" y="775557"/>
                  <a:pt x="1609998" y="767089"/>
                  <a:pt x="1607205" y="761443"/>
                </a:cubicBezTo>
                <a:cubicBezTo>
                  <a:pt x="1607205" y="761443"/>
                  <a:pt x="1607205" y="761443"/>
                  <a:pt x="1604412" y="758621"/>
                </a:cubicBezTo>
                <a:cubicBezTo>
                  <a:pt x="1609998" y="736038"/>
                  <a:pt x="1623963" y="713456"/>
                  <a:pt x="1640722" y="696520"/>
                </a:cubicBezTo>
                <a:cubicBezTo>
                  <a:pt x="1637929" y="693697"/>
                  <a:pt x="1623963" y="673937"/>
                  <a:pt x="1623963" y="671115"/>
                </a:cubicBezTo>
                <a:cubicBezTo>
                  <a:pt x="1601619" y="685229"/>
                  <a:pt x="1576482" y="690874"/>
                  <a:pt x="1554138" y="690874"/>
                </a:cubicBezTo>
                <a:cubicBezTo>
                  <a:pt x="1548552" y="682406"/>
                  <a:pt x="1540173" y="671115"/>
                  <a:pt x="1537380" y="665469"/>
                </a:cubicBezTo>
                <a:cubicBezTo>
                  <a:pt x="1537380" y="665469"/>
                  <a:pt x="1537380" y="665469"/>
                  <a:pt x="1537380" y="662646"/>
                </a:cubicBezTo>
                <a:cubicBezTo>
                  <a:pt x="1548552" y="642887"/>
                  <a:pt x="1568103" y="623127"/>
                  <a:pt x="1587654" y="611836"/>
                </a:cubicBezTo>
                <a:cubicBezTo>
                  <a:pt x="1587654" y="609014"/>
                  <a:pt x="1576482" y="586431"/>
                  <a:pt x="1576482" y="583609"/>
                </a:cubicBezTo>
                <a:cubicBezTo>
                  <a:pt x="1554138" y="589254"/>
                  <a:pt x="1526208" y="592077"/>
                  <a:pt x="1506657" y="583609"/>
                </a:cubicBezTo>
                <a:cubicBezTo>
                  <a:pt x="1506657" y="583609"/>
                  <a:pt x="1506657" y="583609"/>
                  <a:pt x="1503864" y="583609"/>
                </a:cubicBezTo>
                <a:cubicBezTo>
                  <a:pt x="1501071" y="575140"/>
                  <a:pt x="1498278" y="563849"/>
                  <a:pt x="1495485" y="555381"/>
                </a:cubicBezTo>
                <a:cubicBezTo>
                  <a:pt x="1495485" y="555381"/>
                  <a:pt x="1495485" y="555381"/>
                  <a:pt x="1495485" y="552558"/>
                </a:cubicBezTo>
                <a:cubicBezTo>
                  <a:pt x="1495485" y="552558"/>
                  <a:pt x="1495485" y="552558"/>
                  <a:pt x="1498278" y="552558"/>
                </a:cubicBezTo>
                <a:cubicBezTo>
                  <a:pt x="1512243" y="535621"/>
                  <a:pt x="1534587" y="524330"/>
                  <a:pt x="1559724" y="515862"/>
                </a:cubicBezTo>
                <a:cubicBezTo>
                  <a:pt x="1556931" y="513039"/>
                  <a:pt x="1554138" y="490457"/>
                  <a:pt x="1554138" y="484812"/>
                </a:cubicBezTo>
                <a:cubicBezTo>
                  <a:pt x="1529001" y="484812"/>
                  <a:pt x="1503864" y="479166"/>
                  <a:pt x="1487106" y="467875"/>
                </a:cubicBezTo>
                <a:cubicBezTo>
                  <a:pt x="1487106" y="467875"/>
                  <a:pt x="1487106" y="467875"/>
                  <a:pt x="1484313" y="467875"/>
                </a:cubicBezTo>
                <a:cubicBezTo>
                  <a:pt x="1484313" y="467875"/>
                  <a:pt x="1484313" y="467875"/>
                  <a:pt x="1484313" y="465052"/>
                </a:cubicBezTo>
                <a:cubicBezTo>
                  <a:pt x="1484313" y="462229"/>
                  <a:pt x="1484313" y="456584"/>
                  <a:pt x="1484313" y="450938"/>
                </a:cubicBezTo>
                <a:cubicBezTo>
                  <a:pt x="1484313" y="445293"/>
                  <a:pt x="1484313" y="439647"/>
                  <a:pt x="1484313" y="436824"/>
                </a:cubicBezTo>
                <a:cubicBezTo>
                  <a:pt x="1484313" y="436824"/>
                  <a:pt x="1484313" y="436824"/>
                  <a:pt x="1484313" y="434002"/>
                </a:cubicBezTo>
                <a:cubicBezTo>
                  <a:pt x="1484313" y="434002"/>
                  <a:pt x="1484313" y="434002"/>
                  <a:pt x="1487106" y="434002"/>
                </a:cubicBezTo>
                <a:cubicBezTo>
                  <a:pt x="1503864" y="422710"/>
                  <a:pt x="1529001" y="417065"/>
                  <a:pt x="1554138" y="417065"/>
                </a:cubicBezTo>
                <a:cubicBezTo>
                  <a:pt x="1554138" y="414242"/>
                  <a:pt x="1556931" y="388837"/>
                  <a:pt x="1556931" y="386014"/>
                </a:cubicBezTo>
                <a:cubicBezTo>
                  <a:pt x="1534587" y="380369"/>
                  <a:pt x="1512243" y="366255"/>
                  <a:pt x="1498278" y="352141"/>
                </a:cubicBezTo>
                <a:cubicBezTo>
                  <a:pt x="1498278" y="352141"/>
                  <a:pt x="1498278" y="352141"/>
                  <a:pt x="1495485" y="349318"/>
                </a:cubicBezTo>
                <a:cubicBezTo>
                  <a:pt x="1498278" y="340850"/>
                  <a:pt x="1501071" y="329559"/>
                  <a:pt x="1503864" y="321091"/>
                </a:cubicBezTo>
                <a:cubicBezTo>
                  <a:pt x="1503864" y="321091"/>
                  <a:pt x="1503864" y="321091"/>
                  <a:pt x="1503864" y="318268"/>
                </a:cubicBezTo>
                <a:cubicBezTo>
                  <a:pt x="1503864" y="318268"/>
                  <a:pt x="1503864" y="318268"/>
                  <a:pt x="1506657" y="318268"/>
                </a:cubicBezTo>
                <a:cubicBezTo>
                  <a:pt x="1526208" y="312622"/>
                  <a:pt x="1551345" y="312622"/>
                  <a:pt x="1576482" y="318268"/>
                </a:cubicBezTo>
                <a:cubicBezTo>
                  <a:pt x="1576482" y="315445"/>
                  <a:pt x="1584861" y="295686"/>
                  <a:pt x="1587654" y="292863"/>
                </a:cubicBezTo>
                <a:cubicBezTo>
                  <a:pt x="1565310" y="278749"/>
                  <a:pt x="1548552" y="261812"/>
                  <a:pt x="1537380" y="242053"/>
                </a:cubicBezTo>
                <a:cubicBezTo>
                  <a:pt x="1537380" y="242053"/>
                  <a:pt x="1537380" y="242053"/>
                  <a:pt x="1537380" y="239230"/>
                </a:cubicBezTo>
                <a:cubicBezTo>
                  <a:pt x="1540173" y="230762"/>
                  <a:pt x="1545759" y="219471"/>
                  <a:pt x="1551345" y="213825"/>
                </a:cubicBezTo>
                <a:cubicBezTo>
                  <a:pt x="1551345" y="213825"/>
                  <a:pt x="1551345" y="213825"/>
                  <a:pt x="1554138" y="213825"/>
                </a:cubicBezTo>
                <a:cubicBezTo>
                  <a:pt x="1576482" y="213825"/>
                  <a:pt x="1601619" y="219471"/>
                  <a:pt x="1621170" y="230762"/>
                </a:cubicBezTo>
                <a:cubicBezTo>
                  <a:pt x="1623963" y="227939"/>
                  <a:pt x="1637929" y="208180"/>
                  <a:pt x="1640722" y="208180"/>
                </a:cubicBezTo>
                <a:cubicBezTo>
                  <a:pt x="1623963" y="188420"/>
                  <a:pt x="1609998" y="165838"/>
                  <a:pt x="1604412" y="146079"/>
                </a:cubicBezTo>
                <a:cubicBezTo>
                  <a:pt x="1604412" y="146079"/>
                  <a:pt x="1604412" y="146079"/>
                  <a:pt x="1604412" y="143256"/>
                </a:cubicBezTo>
                <a:cubicBezTo>
                  <a:pt x="1609998" y="134787"/>
                  <a:pt x="1618377" y="126319"/>
                  <a:pt x="1626756" y="123496"/>
                </a:cubicBezTo>
                <a:cubicBezTo>
                  <a:pt x="1626756" y="123496"/>
                  <a:pt x="1626756" y="123496"/>
                  <a:pt x="1626756" y="120674"/>
                </a:cubicBezTo>
                <a:cubicBezTo>
                  <a:pt x="1626756" y="120674"/>
                  <a:pt x="1626756" y="120674"/>
                  <a:pt x="1629549" y="120674"/>
                </a:cubicBezTo>
                <a:cubicBezTo>
                  <a:pt x="1649101" y="126319"/>
                  <a:pt x="1671445" y="140433"/>
                  <a:pt x="1688203" y="157370"/>
                </a:cubicBezTo>
                <a:cubicBezTo>
                  <a:pt x="1690996" y="154547"/>
                  <a:pt x="1707754" y="143256"/>
                  <a:pt x="1710547" y="140433"/>
                </a:cubicBezTo>
                <a:cubicBezTo>
                  <a:pt x="1699375" y="117851"/>
                  <a:pt x="1693789" y="95269"/>
                  <a:pt x="1693789" y="72686"/>
                </a:cubicBezTo>
                <a:cubicBezTo>
                  <a:pt x="1693789" y="72686"/>
                  <a:pt x="1693789" y="69864"/>
                  <a:pt x="1693789" y="69864"/>
                </a:cubicBezTo>
                <a:cubicBezTo>
                  <a:pt x="1702168" y="64218"/>
                  <a:pt x="1710547" y="58573"/>
                  <a:pt x="1718926" y="52927"/>
                </a:cubicBezTo>
                <a:cubicBezTo>
                  <a:pt x="1718926" y="52927"/>
                  <a:pt x="1718926" y="52927"/>
                  <a:pt x="1721719" y="52927"/>
                </a:cubicBezTo>
                <a:cubicBezTo>
                  <a:pt x="1721719" y="52927"/>
                  <a:pt x="1721719" y="52927"/>
                  <a:pt x="1721719" y="55750"/>
                </a:cubicBezTo>
                <a:cubicBezTo>
                  <a:pt x="1741270" y="64218"/>
                  <a:pt x="1758028" y="83977"/>
                  <a:pt x="1771993" y="103737"/>
                </a:cubicBezTo>
                <a:cubicBezTo>
                  <a:pt x="1774786" y="103737"/>
                  <a:pt x="1797130" y="92446"/>
                  <a:pt x="1799923" y="92446"/>
                </a:cubicBezTo>
                <a:cubicBezTo>
                  <a:pt x="1797130" y="81155"/>
                  <a:pt x="1794337" y="69864"/>
                  <a:pt x="1794337" y="55750"/>
                </a:cubicBezTo>
                <a:cubicBezTo>
                  <a:pt x="1794337" y="44459"/>
                  <a:pt x="1797130" y="33168"/>
                  <a:pt x="1799923" y="21876"/>
                </a:cubicBezTo>
                <a:cubicBezTo>
                  <a:pt x="1799923" y="21876"/>
                  <a:pt x="1799923" y="21876"/>
                  <a:pt x="1799923" y="19054"/>
                </a:cubicBezTo>
                <a:cubicBezTo>
                  <a:pt x="1808302" y="16231"/>
                  <a:pt x="1819474" y="13408"/>
                  <a:pt x="1827853" y="13408"/>
                </a:cubicBezTo>
                <a:cubicBezTo>
                  <a:pt x="1827853" y="13408"/>
                  <a:pt x="1827853" y="13408"/>
                  <a:pt x="1830646" y="10585"/>
                </a:cubicBezTo>
                <a:cubicBezTo>
                  <a:pt x="1830646" y="10585"/>
                  <a:pt x="1830646" y="10585"/>
                  <a:pt x="1830646" y="13408"/>
                </a:cubicBezTo>
                <a:cubicBezTo>
                  <a:pt x="1847404" y="27522"/>
                  <a:pt x="1858576" y="50104"/>
                  <a:pt x="1866955" y="75509"/>
                </a:cubicBezTo>
                <a:cubicBezTo>
                  <a:pt x="1869748" y="72686"/>
                  <a:pt x="1892092" y="69864"/>
                  <a:pt x="1897678" y="69864"/>
                </a:cubicBezTo>
                <a:cubicBezTo>
                  <a:pt x="1897678" y="47281"/>
                  <a:pt x="1903264" y="21876"/>
                  <a:pt x="1914436" y="2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4" name="CustomShape 9"/>
          <p:cNvSpPr/>
          <p:nvPr/>
        </p:nvSpPr>
        <p:spPr>
          <a:xfrm>
            <a:off x="7658280" y="6985080"/>
            <a:ext cx="891000" cy="20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Royal Blue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R23,G69,B143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CustomShape 10"/>
          <p:cNvSpPr/>
          <p:nvPr/>
        </p:nvSpPr>
        <p:spPr>
          <a:xfrm>
            <a:off x="8592480" y="6985080"/>
            <a:ext cx="891000" cy="200160"/>
          </a:xfrm>
          <a:prstGeom prst="rect">
            <a:avLst/>
          </a:prstGeom>
          <a:solidFill>
            <a:srgbClr val="005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Azure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R0,G93,B170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CustomShape 11"/>
          <p:cNvSpPr/>
          <p:nvPr/>
        </p:nvSpPr>
        <p:spPr>
          <a:xfrm>
            <a:off x="9526680" y="6985080"/>
            <a:ext cx="891000" cy="20016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Sky Blue 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R1,G180,B231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CustomShape 12"/>
          <p:cNvSpPr/>
          <p:nvPr/>
        </p:nvSpPr>
        <p:spPr>
          <a:xfrm>
            <a:off x="9526680" y="7213680"/>
            <a:ext cx="891000" cy="200160"/>
          </a:xfrm>
          <a:prstGeom prst="rect">
            <a:avLst/>
          </a:prstGeom>
          <a:solidFill>
            <a:srgbClr val="8721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Violet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R135,G33,B117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CustomShape 13"/>
          <p:cNvSpPr/>
          <p:nvPr/>
        </p:nvSpPr>
        <p:spPr>
          <a:xfrm>
            <a:off x="10460520" y="7213680"/>
            <a:ext cx="891000" cy="200160"/>
          </a:xfrm>
          <a:prstGeom prst="rect">
            <a:avLst/>
          </a:prstGeom>
          <a:solidFill>
            <a:srgbClr val="ff7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Orange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R255,G118,B0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CustomShape 14"/>
          <p:cNvSpPr/>
          <p:nvPr/>
        </p:nvSpPr>
        <p:spPr>
          <a:xfrm>
            <a:off x="10460520" y="6985080"/>
            <a:ext cx="891000" cy="200160"/>
          </a:xfrm>
          <a:prstGeom prst="rect">
            <a:avLst/>
          </a:prstGeom>
          <a:solidFill>
            <a:srgbClr val="f7a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Gold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R247,G168,B27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CustomShape 15"/>
          <p:cNvSpPr/>
          <p:nvPr/>
        </p:nvSpPr>
        <p:spPr>
          <a:xfrm>
            <a:off x="7658280" y="7213680"/>
            <a:ext cx="891000" cy="200160"/>
          </a:xfrm>
          <a:prstGeom prst="rect">
            <a:avLst/>
          </a:prstGeom>
          <a:solidFill>
            <a:srgbClr val="d91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Cranberry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R217,G27, B92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CustomShape 16"/>
          <p:cNvSpPr/>
          <p:nvPr/>
        </p:nvSpPr>
        <p:spPr>
          <a:xfrm>
            <a:off x="8592480" y="7213680"/>
            <a:ext cx="891000" cy="20016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Turquoise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R0,G153,B153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CustomShape 17"/>
          <p:cNvSpPr/>
          <p:nvPr/>
        </p:nvSpPr>
        <p:spPr>
          <a:xfrm>
            <a:off x="6366960" y="6985080"/>
            <a:ext cx="1253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institutionnelles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CustomShape 18"/>
          <p:cNvSpPr/>
          <p:nvPr/>
        </p:nvSpPr>
        <p:spPr>
          <a:xfrm>
            <a:off x="6546600" y="7221240"/>
            <a:ext cx="1064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secondaires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CustomShape 19"/>
          <p:cNvSpPr/>
          <p:nvPr/>
        </p:nvSpPr>
        <p:spPr>
          <a:xfrm flipV="1">
            <a:off x="0" y="-2160"/>
            <a:ext cx="12189960" cy="153792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5" name="CustomShape 20" hidden="1"/>
          <p:cNvSpPr/>
          <p:nvPr/>
        </p:nvSpPr>
        <p:spPr>
          <a:xfrm>
            <a:off x="0" y="6673320"/>
            <a:ext cx="9141840" cy="18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fr-FR" sz="600" spc="-1" strike="noStrike">
                <a:solidFill>
                  <a:srgbClr val="afaba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© 2019 Rotary International. Internal Use Only. Not For Distribution. Private and Confidential.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fr-FR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 hidden="1"/>
          <p:cNvSpPr/>
          <p:nvPr/>
        </p:nvSpPr>
        <p:spPr>
          <a:xfrm>
            <a:off x="12192120" y="0"/>
            <a:ext cx="5611320" cy="652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As we discussed, I’m hoping to get this buttoned up as quickly as possible. What are you thinking for turn-around?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 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revise any of the “how-to” text on the first pages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the template is properly set up for both Macs and PCs – Should there be 2 versions of the PPT, one for Mac, one for PC?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create text placeholders within each slide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 to create certain visual effects such as the transparent photo overlays (the process is different from Mac to PC)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creating new generic infographics (such as bar charts and tables) so that we make it easy for users to create their own in a proper style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need your advice on fonts – I’m thinking we should only use the “free option” fonts? (see attached)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all colors are the proper CMYK breakdown colors for Rotary (on the way)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0" y="6985080"/>
            <a:ext cx="1424160" cy="302040"/>
          </a:xfrm>
          <a:prstGeom prst="rect">
            <a:avLst/>
          </a:prstGeom>
          <a:solidFill>
            <a:srgbClr val="48595d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72,89,93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CustomShape 3"/>
          <p:cNvSpPr/>
          <p:nvPr/>
        </p:nvSpPr>
        <p:spPr>
          <a:xfrm>
            <a:off x="1731600" y="6985080"/>
            <a:ext cx="1424160" cy="302040"/>
          </a:xfrm>
          <a:prstGeom prst="rect">
            <a:avLst/>
          </a:prstGeom>
          <a:solidFill>
            <a:srgbClr val="00b2b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0,178,177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CustomShape 4"/>
          <p:cNvSpPr/>
          <p:nvPr/>
        </p:nvSpPr>
        <p:spPr>
          <a:xfrm>
            <a:off x="3463200" y="6985080"/>
            <a:ext cx="1424160" cy="302040"/>
          </a:xfrm>
          <a:prstGeom prst="rect">
            <a:avLst/>
          </a:prstGeom>
          <a:solidFill>
            <a:srgbClr val="01b0e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1,176,227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CustomShape 5"/>
          <p:cNvSpPr/>
          <p:nvPr/>
        </p:nvSpPr>
        <p:spPr>
          <a:xfrm>
            <a:off x="5194440" y="6985080"/>
            <a:ext cx="1424160" cy="302040"/>
          </a:xfrm>
          <a:prstGeom prst="rect">
            <a:avLst/>
          </a:prstGeom>
          <a:solidFill>
            <a:srgbClr val="006fd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0,111,211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CustomShape 6"/>
          <p:cNvSpPr/>
          <p:nvPr/>
        </p:nvSpPr>
        <p:spPr>
          <a:xfrm>
            <a:off x="6926040" y="6985080"/>
            <a:ext cx="1424160" cy="302040"/>
          </a:xfrm>
          <a:prstGeom prst="rect">
            <a:avLst/>
          </a:prstGeom>
          <a:solidFill>
            <a:srgbClr val="7d179e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125,23,158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CustomShape 7"/>
          <p:cNvSpPr/>
          <p:nvPr/>
        </p:nvSpPr>
        <p:spPr>
          <a:xfrm>
            <a:off x="8657640" y="6985080"/>
            <a:ext cx="1424160" cy="302040"/>
          </a:xfrm>
          <a:prstGeom prst="rect">
            <a:avLst/>
          </a:prstGeom>
          <a:solidFill>
            <a:srgbClr val="eb0675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235,6,117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8" hidden="1"/>
          <p:cNvSpPr/>
          <p:nvPr/>
        </p:nvSpPr>
        <p:spPr>
          <a:xfrm>
            <a:off x="12939480" y="6041160"/>
            <a:ext cx="1748880" cy="662400"/>
          </a:xfrm>
          <a:custGeom>
            <a:avLst/>
            <a:gdLst/>
            <a:ahLst/>
            <a:rect l="l" t="t" r="r" b="b"/>
            <a:pathLst>
              <a:path w="2378076" h="902582">
                <a:moveTo>
                  <a:pt x="1869753" y="541874"/>
                </a:moveTo>
                <a:cubicBezTo>
                  <a:pt x="1869753" y="541874"/>
                  <a:pt x="1869753" y="541874"/>
                  <a:pt x="1745039" y="604157"/>
                </a:cubicBezTo>
                <a:cubicBezTo>
                  <a:pt x="1742268" y="604157"/>
                  <a:pt x="1736725" y="606988"/>
                  <a:pt x="1736725" y="609819"/>
                </a:cubicBezTo>
                <a:cubicBezTo>
                  <a:pt x="1736725" y="612651"/>
                  <a:pt x="1736725" y="612651"/>
                  <a:pt x="1736725" y="612651"/>
                </a:cubicBezTo>
                <a:cubicBezTo>
                  <a:pt x="1736725" y="615482"/>
                  <a:pt x="1739496" y="618313"/>
                  <a:pt x="1742268" y="621144"/>
                </a:cubicBezTo>
                <a:cubicBezTo>
                  <a:pt x="1783839" y="666440"/>
                  <a:pt x="1825410" y="691920"/>
                  <a:pt x="1886381" y="706075"/>
                </a:cubicBezTo>
                <a:cubicBezTo>
                  <a:pt x="1889152" y="706075"/>
                  <a:pt x="1891924" y="708906"/>
                  <a:pt x="1894695" y="706075"/>
                </a:cubicBezTo>
                <a:cubicBezTo>
                  <a:pt x="1897467" y="703244"/>
                  <a:pt x="1900238" y="700413"/>
                  <a:pt x="1897467" y="691920"/>
                </a:cubicBezTo>
                <a:cubicBezTo>
                  <a:pt x="1897467" y="691920"/>
                  <a:pt x="1897467" y="691920"/>
                  <a:pt x="1889152" y="553198"/>
                </a:cubicBezTo>
                <a:cubicBezTo>
                  <a:pt x="1889152" y="547536"/>
                  <a:pt x="1886381" y="544705"/>
                  <a:pt x="1883610" y="541874"/>
                </a:cubicBezTo>
                <a:cubicBezTo>
                  <a:pt x="1878067" y="539043"/>
                  <a:pt x="1875295" y="539043"/>
                  <a:pt x="1869753" y="541874"/>
                </a:cubicBezTo>
                <a:close/>
                <a:moveTo>
                  <a:pt x="1982115" y="539043"/>
                </a:moveTo>
                <a:cubicBezTo>
                  <a:pt x="1979317" y="541868"/>
                  <a:pt x="1976518" y="547519"/>
                  <a:pt x="1976518" y="550344"/>
                </a:cubicBezTo>
                <a:cubicBezTo>
                  <a:pt x="1976518" y="550344"/>
                  <a:pt x="1976518" y="550344"/>
                  <a:pt x="1965325" y="691605"/>
                </a:cubicBezTo>
                <a:cubicBezTo>
                  <a:pt x="1965325" y="694430"/>
                  <a:pt x="1965325" y="700081"/>
                  <a:pt x="1968123" y="702906"/>
                </a:cubicBezTo>
                <a:cubicBezTo>
                  <a:pt x="1970922" y="705731"/>
                  <a:pt x="1973720" y="705731"/>
                  <a:pt x="1979317" y="702906"/>
                </a:cubicBezTo>
                <a:cubicBezTo>
                  <a:pt x="2038081" y="688780"/>
                  <a:pt x="2082854" y="663353"/>
                  <a:pt x="2124828" y="618149"/>
                </a:cubicBezTo>
                <a:cubicBezTo>
                  <a:pt x="2127627" y="615324"/>
                  <a:pt x="2130425" y="612499"/>
                  <a:pt x="2130425" y="609674"/>
                </a:cubicBezTo>
                <a:cubicBezTo>
                  <a:pt x="2127627" y="606849"/>
                  <a:pt x="2124828" y="604023"/>
                  <a:pt x="2119232" y="601198"/>
                </a:cubicBezTo>
                <a:cubicBezTo>
                  <a:pt x="2119232" y="601198"/>
                  <a:pt x="2119232" y="601198"/>
                  <a:pt x="1996106" y="539043"/>
                </a:cubicBezTo>
                <a:cubicBezTo>
                  <a:pt x="1990510" y="539043"/>
                  <a:pt x="1987711" y="539043"/>
                  <a:pt x="1982115" y="539043"/>
                </a:cubicBezTo>
                <a:close/>
                <a:moveTo>
                  <a:pt x="871538" y="485068"/>
                </a:moveTo>
                <a:lnTo>
                  <a:pt x="814983" y="487862"/>
                </a:lnTo>
                <a:cubicBezTo>
                  <a:pt x="792361" y="490656"/>
                  <a:pt x="781050" y="501832"/>
                  <a:pt x="781050" y="521390"/>
                </a:cubicBezTo>
                <a:cubicBezTo>
                  <a:pt x="781050" y="532566"/>
                  <a:pt x="783878" y="554918"/>
                  <a:pt x="806500" y="554918"/>
                </a:cubicBezTo>
                <a:cubicBezTo>
                  <a:pt x="834777" y="554918"/>
                  <a:pt x="871538" y="543742"/>
                  <a:pt x="871538" y="543742"/>
                </a:cubicBezTo>
                <a:cubicBezTo>
                  <a:pt x="871538" y="485068"/>
                  <a:pt x="871538" y="485068"/>
                  <a:pt x="871538" y="485068"/>
                </a:cubicBezTo>
                <a:close/>
                <a:moveTo>
                  <a:pt x="396876" y="389818"/>
                </a:moveTo>
                <a:cubicBezTo>
                  <a:pt x="355204" y="389818"/>
                  <a:pt x="341313" y="412372"/>
                  <a:pt x="341313" y="471575"/>
                </a:cubicBezTo>
                <a:cubicBezTo>
                  <a:pt x="341313" y="522320"/>
                  <a:pt x="349648" y="553331"/>
                  <a:pt x="396876" y="553331"/>
                </a:cubicBezTo>
                <a:cubicBezTo>
                  <a:pt x="444104" y="553331"/>
                  <a:pt x="452438" y="522320"/>
                  <a:pt x="452438" y="471575"/>
                </a:cubicBezTo>
                <a:cubicBezTo>
                  <a:pt x="452438" y="412372"/>
                  <a:pt x="435769" y="389818"/>
                  <a:pt x="396876" y="389818"/>
                </a:cubicBezTo>
                <a:close/>
                <a:moveTo>
                  <a:pt x="1964442" y="378529"/>
                </a:moveTo>
                <a:cubicBezTo>
                  <a:pt x="1960604" y="379235"/>
                  <a:pt x="1957114" y="381352"/>
                  <a:pt x="1954322" y="385585"/>
                </a:cubicBezTo>
                <a:cubicBezTo>
                  <a:pt x="1948738" y="394052"/>
                  <a:pt x="1951530" y="402518"/>
                  <a:pt x="1957114" y="408163"/>
                </a:cubicBezTo>
                <a:cubicBezTo>
                  <a:pt x="1971073" y="416629"/>
                  <a:pt x="1979448" y="433563"/>
                  <a:pt x="1979448" y="450496"/>
                </a:cubicBezTo>
                <a:cubicBezTo>
                  <a:pt x="1979448" y="475896"/>
                  <a:pt x="1957114" y="498474"/>
                  <a:pt x="1931987" y="498474"/>
                </a:cubicBezTo>
                <a:cubicBezTo>
                  <a:pt x="1906861" y="498474"/>
                  <a:pt x="1884527" y="475896"/>
                  <a:pt x="1884527" y="450496"/>
                </a:cubicBezTo>
                <a:cubicBezTo>
                  <a:pt x="1884527" y="433563"/>
                  <a:pt x="1892902" y="416629"/>
                  <a:pt x="1906861" y="408163"/>
                </a:cubicBezTo>
                <a:cubicBezTo>
                  <a:pt x="1912445" y="402518"/>
                  <a:pt x="1915237" y="394052"/>
                  <a:pt x="1909653" y="385585"/>
                </a:cubicBezTo>
                <a:cubicBezTo>
                  <a:pt x="1904069" y="377118"/>
                  <a:pt x="1895694" y="377118"/>
                  <a:pt x="1887319" y="382763"/>
                </a:cubicBezTo>
                <a:cubicBezTo>
                  <a:pt x="1864984" y="396874"/>
                  <a:pt x="1851025" y="422274"/>
                  <a:pt x="1851025" y="450496"/>
                </a:cubicBezTo>
                <a:cubicBezTo>
                  <a:pt x="1851025" y="492829"/>
                  <a:pt x="1887319" y="529518"/>
                  <a:pt x="1931987" y="529518"/>
                </a:cubicBezTo>
                <a:cubicBezTo>
                  <a:pt x="1976656" y="529518"/>
                  <a:pt x="2012950" y="492829"/>
                  <a:pt x="2012950" y="450496"/>
                </a:cubicBezTo>
                <a:cubicBezTo>
                  <a:pt x="2012950" y="422274"/>
                  <a:pt x="1998991" y="396874"/>
                  <a:pt x="1976656" y="379940"/>
                </a:cubicBezTo>
                <a:cubicBezTo>
                  <a:pt x="1972469" y="378529"/>
                  <a:pt x="1968281" y="377824"/>
                  <a:pt x="1964442" y="378529"/>
                </a:cubicBezTo>
                <a:close/>
                <a:moveTo>
                  <a:pt x="2166711" y="358068"/>
                </a:moveTo>
                <a:cubicBezTo>
                  <a:pt x="2163905" y="358068"/>
                  <a:pt x="2158292" y="358068"/>
                  <a:pt x="2155485" y="360888"/>
                </a:cubicBezTo>
                <a:cubicBezTo>
                  <a:pt x="2155485" y="360888"/>
                  <a:pt x="2155485" y="360888"/>
                  <a:pt x="2040419" y="439837"/>
                </a:cubicBezTo>
                <a:cubicBezTo>
                  <a:pt x="2034806" y="442656"/>
                  <a:pt x="2032000" y="448295"/>
                  <a:pt x="2032000" y="451115"/>
                </a:cubicBezTo>
                <a:cubicBezTo>
                  <a:pt x="2032000" y="456754"/>
                  <a:pt x="2034806" y="459574"/>
                  <a:pt x="2040419" y="462393"/>
                </a:cubicBezTo>
                <a:cubicBezTo>
                  <a:pt x="2040419" y="462393"/>
                  <a:pt x="2040419" y="462393"/>
                  <a:pt x="2155485" y="541342"/>
                </a:cubicBezTo>
                <a:cubicBezTo>
                  <a:pt x="2158292" y="544162"/>
                  <a:pt x="2161098" y="546981"/>
                  <a:pt x="2166711" y="544162"/>
                </a:cubicBezTo>
                <a:cubicBezTo>
                  <a:pt x="2169518" y="544162"/>
                  <a:pt x="2169518" y="541342"/>
                  <a:pt x="2172324" y="535703"/>
                </a:cubicBezTo>
                <a:cubicBezTo>
                  <a:pt x="2189163" y="476491"/>
                  <a:pt x="2189163" y="425739"/>
                  <a:pt x="2172324" y="366527"/>
                </a:cubicBezTo>
                <a:cubicBezTo>
                  <a:pt x="2172324" y="363707"/>
                  <a:pt x="2169518" y="358068"/>
                  <a:pt x="2166711" y="358068"/>
                </a:cubicBezTo>
                <a:close/>
                <a:moveTo>
                  <a:pt x="1697038" y="358068"/>
                </a:moveTo>
                <a:cubicBezTo>
                  <a:pt x="1694260" y="360888"/>
                  <a:pt x="1691482" y="363707"/>
                  <a:pt x="1691482" y="366527"/>
                </a:cubicBezTo>
                <a:cubicBezTo>
                  <a:pt x="1674813" y="428558"/>
                  <a:pt x="1674813" y="476491"/>
                  <a:pt x="1691482" y="535703"/>
                </a:cubicBezTo>
                <a:cubicBezTo>
                  <a:pt x="1691482" y="541342"/>
                  <a:pt x="1694260" y="544162"/>
                  <a:pt x="1697038" y="544162"/>
                </a:cubicBezTo>
                <a:cubicBezTo>
                  <a:pt x="1699816" y="546981"/>
                  <a:pt x="1702594" y="544162"/>
                  <a:pt x="1708151" y="541342"/>
                </a:cubicBezTo>
                <a:lnTo>
                  <a:pt x="1822054" y="462393"/>
                </a:lnTo>
                <a:cubicBezTo>
                  <a:pt x="1827610" y="459574"/>
                  <a:pt x="1830388" y="456754"/>
                  <a:pt x="1830388" y="451115"/>
                </a:cubicBezTo>
                <a:cubicBezTo>
                  <a:pt x="1830388" y="448295"/>
                  <a:pt x="1827610" y="442656"/>
                  <a:pt x="1822054" y="439837"/>
                </a:cubicBezTo>
                <a:cubicBezTo>
                  <a:pt x="1822054" y="439837"/>
                  <a:pt x="1822054" y="439837"/>
                  <a:pt x="1708151" y="363707"/>
                </a:cubicBezTo>
                <a:cubicBezTo>
                  <a:pt x="1705372" y="360888"/>
                  <a:pt x="1702594" y="358068"/>
                  <a:pt x="1697038" y="358068"/>
                </a:cubicBezTo>
                <a:close/>
                <a:moveTo>
                  <a:pt x="1170028" y="343781"/>
                </a:moveTo>
                <a:cubicBezTo>
                  <a:pt x="1170028" y="343781"/>
                  <a:pt x="1170028" y="343781"/>
                  <a:pt x="1206276" y="343781"/>
                </a:cubicBezTo>
                <a:cubicBezTo>
                  <a:pt x="1211853" y="343781"/>
                  <a:pt x="1214641" y="346602"/>
                  <a:pt x="1214641" y="349423"/>
                </a:cubicBezTo>
                <a:cubicBezTo>
                  <a:pt x="1214641" y="349423"/>
                  <a:pt x="1214641" y="349423"/>
                  <a:pt x="1267619" y="541235"/>
                </a:cubicBezTo>
                <a:cubicBezTo>
                  <a:pt x="1267619" y="541235"/>
                  <a:pt x="1267619" y="541235"/>
                  <a:pt x="1270407" y="541235"/>
                </a:cubicBezTo>
                <a:cubicBezTo>
                  <a:pt x="1270407" y="541235"/>
                  <a:pt x="1270407" y="541235"/>
                  <a:pt x="1320597" y="349423"/>
                </a:cubicBezTo>
                <a:cubicBezTo>
                  <a:pt x="1320597" y="346602"/>
                  <a:pt x="1326173" y="343781"/>
                  <a:pt x="1328962" y="343781"/>
                </a:cubicBezTo>
                <a:cubicBezTo>
                  <a:pt x="1328962" y="343781"/>
                  <a:pt x="1328962" y="343781"/>
                  <a:pt x="1367998" y="343781"/>
                </a:cubicBezTo>
                <a:cubicBezTo>
                  <a:pt x="1370786" y="343781"/>
                  <a:pt x="1373575" y="343781"/>
                  <a:pt x="1373575" y="346602"/>
                </a:cubicBezTo>
                <a:cubicBezTo>
                  <a:pt x="1376363" y="349423"/>
                  <a:pt x="1376363" y="352244"/>
                  <a:pt x="1376363" y="355064"/>
                </a:cubicBezTo>
                <a:cubicBezTo>
                  <a:pt x="1376363" y="355064"/>
                  <a:pt x="1376363" y="355064"/>
                  <a:pt x="1370786" y="383272"/>
                </a:cubicBezTo>
                <a:cubicBezTo>
                  <a:pt x="1365210" y="397376"/>
                  <a:pt x="1359633" y="417121"/>
                  <a:pt x="1354057" y="439687"/>
                </a:cubicBezTo>
                <a:cubicBezTo>
                  <a:pt x="1342903" y="490461"/>
                  <a:pt x="1323385" y="560980"/>
                  <a:pt x="1309444" y="614575"/>
                </a:cubicBezTo>
                <a:cubicBezTo>
                  <a:pt x="1298290" y="662528"/>
                  <a:pt x="1273196" y="685094"/>
                  <a:pt x="1236948" y="685094"/>
                </a:cubicBezTo>
                <a:cubicBezTo>
                  <a:pt x="1234159" y="685094"/>
                  <a:pt x="1234159" y="685094"/>
                  <a:pt x="1234159" y="685094"/>
                </a:cubicBezTo>
                <a:cubicBezTo>
                  <a:pt x="1211853" y="685094"/>
                  <a:pt x="1183970" y="682273"/>
                  <a:pt x="1170028" y="676632"/>
                </a:cubicBezTo>
                <a:cubicBezTo>
                  <a:pt x="1164452" y="676632"/>
                  <a:pt x="1161663" y="673811"/>
                  <a:pt x="1161663" y="668170"/>
                </a:cubicBezTo>
                <a:cubicBezTo>
                  <a:pt x="1161663" y="668170"/>
                  <a:pt x="1161663" y="668170"/>
                  <a:pt x="1161663" y="642783"/>
                </a:cubicBezTo>
                <a:cubicBezTo>
                  <a:pt x="1161663" y="639962"/>
                  <a:pt x="1161663" y="637141"/>
                  <a:pt x="1164452" y="637141"/>
                </a:cubicBezTo>
                <a:cubicBezTo>
                  <a:pt x="1167240" y="634320"/>
                  <a:pt x="1170028" y="631500"/>
                  <a:pt x="1172817" y="634320"/>
                </a:cubicBezTo>
                <a:cubicBezTo>
                  <a:pt x="1172817" y="634320"/>
                  <a:pt x="1172817" y="634320"/>
                  <a:pt x="1220218" y="637141"/>
                </a:cubicBezTo>
                <a:cubicBezTo>
                  <a:pt x="1248101" y="637141"/>
                  <a:pt x="1250889" y="620217"/>
                  <a:pt x="1253677" y="611754"/>
                </a:cubicBezTo>
                <a:cubicBezTo>
                  <a:pt x="1253677" y="611754"/>
                  <a:pt x="1253677" y="611754"/>
                  <a:pt x="1253677" y="608933"/>
                </a:cubicBezTo>
                <a:cubicBezTo>
                  <a:pt x="1256466" y="606113"/>
                  <a:pt x="1256466" y="603292"/>
                  <a:pt x="1259254" y="597650"/>
                </a:cubicBezTo>
                <a:cubicBezTo>
                  <a:pt x="1259254" y="597650"/>
                  <a:pt x="1259254" y="597650"/>
                  <a:pt x="1248101" y="597650"/>
                </a:cubicBezTo>
                <a:cubicBezTo>
                  <a:pt x="1228583" y="597650"/>
                  <a:pt x="1217429" y="580726"/>
                  <a:pt x="1214641" y="569443"/>
                </a:cubicBezTo>
                <a:cubicBezTo>
                  <a:pt x="1214641" y="569443"/>
                  <a:pt x="1214641" y="569443"/>
                  <a:pt x="1158875" y="355064"/>
                </a:cubicBezTo>
                <a:cubicBezTo>
                  <a:pt x="1158875" y="352244"/>
                  <a:pt x="1158875" y="349423"/>
                  <a:pt x="1161663" y="346602"/>
                </a:cubicBezTo>
                <a:cubicBezTo>
                  <a:pt x="1164452" y="343781"/>
                  <a:pt x="1167240" y="343781"/>
                  <a:pt x="1170028" y="343781"/>
                </a:cubicBezTo>
                <a:close/>
                <a:moveTo>
                  <a:pt x="1116013" y="340606"/>
                </a:moveTo>
                <a:cubicBezTo>
                  <a:pt x="1118791" y="340606"/>
                  <a:pt x="1121569" y="340606"/>
                  <a:pt x="1124347" y="343432"/>
                </a:cubicBezTo>
                <a:cubicBezTo>
                  <a:pt x="1127125" y="343432"/>
                  <a:pt x="1127125" y="346258"/>
                  <a:pt x="1127125" y="349085"/>
                </a:cubicBezTo>
                <a:cubicBezTo>
                  <a:pt x="1127125" y="349085"/>
                  <a:pt x="1127125" y="349085"/>
                  <a:pt x="1127125" y="385824"/>
                </a:cubicBezTo>
                <a:cubicBezTo>
                  <a:pt x="1127125" y="388650"/>
                  <a:pt x="1124347" y="394302"/>
                  <a:pt x="1118791" y="394302"/>
                </a:cubicBezTo>
                <a:cubicBezTo>
                  <a:pt x="1085453" y="397128"/>
                  <a:pt x="1060450" y="416911"/>
                  <a:pt x="1049337" y="425389"/>
                </a:cubicBezTo>
                <a:cubicBezTo>
                  <a:pt x="1049337" y="425389"/>
                  <a:pt x="1049337" y="425389"/>
                  <a:pt x="1049337" y="589303"/>
                </a:cubicBezTo>
                <a:cubicBezTo>
                  <a:pt x="1049337" y="594955"/>
                  <a:pt x="1046559" y="597781"/>
                  <a:pt x="1041003" y="597781"/>
                </a:cubicBezTo>
                <a:cubicBezTo>
                  <a:pt x="1041003" y="597781"/>
                  <a:pt x="1041003" y="597781"/>
                  <a:pt x="1002109" y="597781"/>
                </a:cubicBezTo>
                <a:cubicBezTo>
                  <a:pt x="996553" y="597781"/>
                  <a:pt x="993775" y="594955"/>
                  <a:pt x="993775" y="589303"/>
                </a:cubicBezTo>
                <a:cubicBezTo>
                  <a:pt x="993775" y="589303"/>
                  <a:pt x="993775" y="589303"/>
                  <a:pt x="993775" y="351911"/>
                </a:cubicBezTo>
                <a:cubicBezTo>
                  <a:pt x="993775" y="346258"/>
                  <a:pt x="996553" y="343432"/>
                  <a:pt x="1002109" y="343432"/>
                </a:cubicBezTo>
                <a:cubicBezTo>
                  <a:pt x="1002109" y="343432"/>
                  <a:pt x="1002109" y="343432"/>
                  <a:pt x="1041003" y="343432"/>
                </a:cubicBezTo>
                <a:cubicBezTo>
                  <a:pt x="1046559" y="343432"/>
                  <a:pt x="1049337" y="346258"/>
                  <a:pt x="1049337" y="351911"/>
                </a:cubicBezTo>
                <a:cubicBezTo>
                  <a:pt x="1049337" y="351911"/>
                  <a:pt x="1049337" y="351911"/>
                  <a:pt x="1049337" y="368867"/>
                </a:cubicBezTo>
                <a:cubicBezTo>
                  <a:pt x="1066006" y="357563"/>
                  <a:pt x="1091009" y="340606"/>
                  <a:pt x="1116013" y="340606"/>
                </a:cubicBezTo>
                <a:close/>
                <a:moveTo>
                  <a:pt x="843157" y="335843"/>
                </a:moveTo>
                <a:cubicBezTo>
                  <a:pt x="902173" y="335843"/>
                  <a:pt x="930276" y="364084"/>
                  <a:pt x="930276" y="423390"/>
                </a:cubicBezTo>
                <a:cubicBezTo>
                  <a:pt x="930276" y="592835"/>
                  <a:pt x="930276" y="592835"/>
                  <a:pt x="930276" y="592835"/>
                </a:cubicBezTo>
                <a:cubicBezTo>
                  <a:pt x="930276" y="595659"/>
                  <a:pt x="927466" y="598483"/>
                  <a:pt x="927466" y="601307"/>
                </a:cubicBezTo>
                <a:cubicBezTo>
                  <a:pt x="924656" y="604131"/>
                  <a:pt x="921845" y="604131"/>
                  <a:pt x="919035" y="604131"/>
                </a:cubicBezTo>
                <a:cubicBezTo>
                  <a:pt x="899363" y="601307"/>
                  <a:pt x="890932" y="595659"/>
                  <a:pt x="879691" y="587187"/>
                </a:cubicBezTo>
                <a:cubicBezTo>
                  <a:pt x="879691" y="587187"/>
                  <a:pt x="837536" y="604131"/>
                  <a:pt x="798192" y="604131"/>
                </a:cubicBezTo>
                <a:cubicBezTo>
                  <a:pt x="750416" y="604131"/>
                  <a:pt x="722313" y="575890"/>
                  <a:pt x="722313" y="522233"/>
                </a:cubicBezTo>
                <a:cubicBezTo>
                  <a:pt x="722313" y="471399"/>
                  <a:pt x="747606" y="448807"/>
                  <a:pt x="809433" y="445983"/>
                </a:cubicBezTo>
                <a:cubicBezTo>
                  <a:pt x="871260" y="440334"/>
                  <a:pt x="871260" y="440334"/>
                  <a:pt x="871260" y="440334"/>
                </a:cubicBezTo>
                <a:cubicBezTo>
                  <a:pt x="871260" y="423390"/>
                  <a:pt x="871260" y="423390"/>
                  <a:pt x="871260" y="423390"/>
                </a:cubicBezTo>
                <a:cubicBezTo>
                  <a:pt x="871260" y="403621"/>
                  <a:pt x="860018" y="392325"/>
                  <a:pt x="840346" y="392325"/>
                </a:cubicBezTo>
                <a:cubicBezTo>
                  <a:pt x="812243" y="392325"/>
                  <a:pt x="772899" y="397973"/>
                  <a:pt x="750416" y="397973"/>
                </a:cubicBezTo>
                <a:cubicBezTo>
                  <a:pt x="747606" y="397973"/>
                  <a:pt x="747606" y="397973"/>
                  <a:pt x="744796" y="395149"/>
                </a:cubicBezTo>
                <a:cubicBezTo>
                  <a:pt x="741985" y="395149"/>
                  <a:pt x="741985" y="392325"/>
                  <a:pt x="741985" y="389501"/>
                </a:cubicBezTo>
                <a:cubicBezTo>
                  <a:pt x="739175" y="355612"/>
                  <a:pt x="739175" y="355612"/>
                  <a:pt x="739175" y="355612"/>
                </a:cubicBezTo>
                <a:cubicBezTo>
                  <a:pt x="739175" y="352788"/>
                  <a:pt x="741985" y="347140"/>
                  <a:pt x="747606" y="347140"/>
                </a:cubicBezTo>
                <a:cubicBezTo>
                  <a:pt x="767278" y="344316"/>
                  <a:pt x="815054" y="335843"/>
                  <a:pt x="843157" y="335843"/>
                </a:cubicBezTo>
                <a:close/>
                <a:moveTo>
                  <a:pt x="396875" y="335843"/>
                </a:moveTo>
                <a:cubicBezTo>
                  <a:pt x="460001" y="335843"/>
                  <a:pt x="511175" y="395901"/>
                  <a:pt x="511175" y="469987"/>
                </a:cubicBezTo>
                <a:cubicBezTo>
                  <a:pt x="511175" y="544073"/>
                  <a:pt x="460001" y="604131"/>
                  <a:pt x="396875" y="604131"/>
                </a:cubicBezTo>
                <a:cubicBezTo>
                  <a:pt x="333749" y="604131"/>
                  <a:pt x="282575" y="544073"/>
                  <a:pt x="282575" y="469987"/>
                </a:cubicBezTo>
                <a:cubicBezTo>
                  <a:pt x="282575" y="395901"/>
                  <a:pt x="333749" y="335843"/>
                  <a:pt x="396875" y="335843"/>
                </a:cubicBezTo>
                <a:close/>
                <a:moveTo>
                  <a:pt x="103585" y="300918"/>
                </a:moveTo>
                <a:cubicBezTo>
                  <a:pt x="81360" y="300918"/>
                  <a:pt x="67470" y="300918"/>
                  <a:pt x="61913" y="303759"/>
                </a:cubicBezTo>
                <a:cubicBezTo>
                  <a:pt x="61913" y="406027"/>
                  <a:pt x="61913" y="406027"/>
                  <a:pt x="61913" y="406027"/>
                </a:cubicBezTo>
                <a:cubicBezTo>
                  <a:pt x="73026" y="406027"/>
                  <a:pt x="92473" y="408868"/>
                  <a:pt x="123032" y="406027"/>
                </a:cubicBezTo>
                <a:cubicBezTo>
                  <a:pt x="159148" y="406027"/>
                  <a:pt x="184151" y="386142"/>
                  <a:pt x="184151" y="354893"/>
                </a:cubicBezTo>
                <a:cubicBezTo>
                  <a:pt x="184151" y="329326"/>
                  <a:pt x="167482" y="300918"/>
                  <a:pt x="125810" y="300918"/>
                </a:cubicBezTo>
                <a:cubicBezTo>
                  <a:pt x="103585" y="300918"/>
                  <a:pt x="103585" y="300918"/>
                  <a:pt x="103585" y="300918"/>
                </a:cubicBezTo>
                <a:close/>
                <a:moveTo>
                  <a:pt x="614557" y="285043"/>
                </a:moveTo>
                <a:cubicBezTo>
                  <a:pt x="617342" y="285043"/>
                  <a:pt x="620127" y="285043"/>
                  <a:pt x="622912" y="285043"/>
                </a:cubicBezTo>
                <a:cubicBezTo>
                  <a:pt x="622912" y="287870"/>
                  <a:pt x="625698" y="290697"/>
                  <a:pt x="625698" y="293524"/>
                </a:cubicBezTo>
                <a:cubicBezTo>
                  <a:pt x="625698" y="344407"/>
                  <a:pt x="625698" y="344407"/>
                  <a:pt x="625698" y="344407"/>
                </a:cubicBezTo>
                <a:cubicBezTo>
                  <a:pt x="684184" y="344407"/>
                  <a:pt x="684184" y="344407"/>
                  <a:pt x="684184" y="344407"/>
                </a:cubicBezTo>
                <a:cubicBezTo>
                  <a:pt x="689755" y="344407"/>
                  <a:pt x="692540" y="347234"/>
                  <a:pt x="692540" y="352888"/>
                </a:cubicBezTo>
                <a:cubicBezTo>
                  <a:pt x="692540" y="386811"/>
                  <a:pt x="692540" y="386811"/>
                  <a:pt x="692540" y="386811"/>
                </a:cubicBezTo>
                <a:cubicBezTo>
                  <a:pt x="692540" y="392464"/>
                  <a:pt x="689755" y="395291"/>
                  <a:pt x="684184" y="395291"/>
                </a:cubicBezTo>
                <a:cubicBezTo>
                  <a:pt x="625698" y="395291"/>
                  <a:pt x="625698" y="395291"/>
                  <a:pt x="625698" y="395291"/>
                </a:cubicBezTo>
                <a:cubicBezTo>
                  <a:pt x="625698" y="499885"/>
                  <a:pt x="625698" y="499885"/>
                  <a:pt x="625698" y="499885"/>
                </a:cubicBezTo>
                <a:cubicBezTo>
                  <a:pt x="625698" y="536635"/>
                  <a:pt x="625698" y="550769"/>
                  <a:pt x="650763" y="550769"/>
                </a:cubicBezTo>
                <a:cubicBezTo>
                  <a:pt x="661904" y="550769"/>
                  <a:pt x="675829" y="547942"/>
                  <a:pt x="684184" y="547942"/>
                </a:cubicBezTo>
                <a:cubicBezTo>
                  <a:pt x="689755" y="547942"/>
                  <a:pt x="692540" y="553596"/>
                  <a:pt x="692540" y="559249"/>
                </a:cubicBezTo>
                <a:cubicBezTo>
                  <a:pt x="695325" y="590345"/>
                  <a:pt x="695325" y="590345"/>
                  <a:pt x="695325" y="590345"/>
                </a:cubicBezTo>
                <a:cubicBezTo>
                  <a:pt x="695325" y="595999"/>
                  <a:pt x="692540" y="598826"/>
                  <a:pt x="686969" y="601652"/>
                </a:cubicBezTo>
                <a:cubicBezTo>
                  <a:pt x="673044" y="601652"/>
                  <a:pt x="656334" y="607306"/>
                  <a:pt x="642408" y="607306"/>
                </a:cubicBezTo>
                <a:cubicBezTo>
                  <a:pt x="586706" y="607306"/>
                  <a:pt x="567211" y="584691"/>
                  <a:pt x="567211" y="508366"/>
                </a:cubicBezTo>
                <a:cubicBezTo>
                  <a:pt x="567211" y="395291"/>
                  <a:pt x="567211" y="395291"/>
                  <a:pt x="567211" y="395291"/>
                </a:cubicBezTo>
                <a:cubicBezTo>
                  <a:pt x="544930" y="395291"/>
                  <a:pt x="544930" y="395291"/>
                  <a:pt x="544930" y="395291"/>
                </a:cubicBezTo>
                <a:cubicBezTo>
                  <a:pt x="539360" y="395291"/>
                  <a:pt x="536575" y="392464"/>
                  <a:pt x="536575" y="386811"/>
                </a:cubicBezTo>
                <a:cubicBezTo>
                  <a:pt x="536575" y="352888"/>
                  <a:pt x="536575" y="352888"/>
                  <a:pt x="536575" y="352888"/>
                </a:cubicBezTo>
                <a:cubicBezTo>
                  <a:pt x="536575" y="347234"/>
                  <a:pt x="539360" y="344407"/>
                  <a:pt x="544930" y="344407"/>
                </a:cubicBezTo>
                <a:cubicBezTo>
                  <a:pt x="567211" y="344407"/>
                  <a:pt x="567211" y="344407"/>
                  <a:pt x="567211" y="344407"/>
                </a:cubicBezTo>
                <a:cubicBezTo>
                  <a:pt x="567211" y="302004"/>
                  <a:pt x="567211" y="302004"/>
                  <a:pt x="567211" y="302004"/>
                </a:cubicBezTo>
                <a:cubicBezTo>
                  <a:pt x="567211" y="299178"/>
                  <a:pt x="569996" y="296351"/>
                  <a:pt x="575566" y="293524"/>
                </a:cubicBezTo>
                <a:cubicBezTo>
                  <a:pt x="614557" y="285043"/>
                  <a:pt x="614557" y="285043"/>
                  <a:pt x="614557" y="285043"/>
                </a:cubicBezTo>
                <a:close/>
                <a:moveTo>
                  <a:pt x="117618" y="245356"/>
                </a:moveTo>
                <a:cubicBezTo>
                  <a:pt x="123219" y="245356"/>
                  <a:pt x="126019" y="245356"/>
                  <a:pt x="126019" y="245356"/>
                </a:cubicBezTo>
                <a:cubicBezTo>
                  <a:pt x="224034" y="245356"/>
                  <a:pt x="246438" y="304564"/>
                  <a:pt x="246438" y="352493"/>
                </a:cubicBezTo>
                <a:cubicBezTo>
                  <a:pt x="246438" y="394784"/>
                  <a:pt x="226835" y="425798"/>
                  <a:pt x="184828" y="445534"/>
                </a:cubicBezTo>
                <a:lnTo>
                  <a:pt x="249238" y="586504"/>
                </a:lnTo>
                <a:cubicBezTo>
                  <a:pt x="249238" y="589323"/>
                  <a:pt x="249238" y="592142"/>
                  <a:pt x="246438" y="594962"/>
                </a:cubicBezTo>
                <a:cubicBezTo>
                  <a:pt x="246438" y="597781"/>
                  <a:pt x="243637" y="597781"/>
                  <a:pt x="238037" y="597781"/>
                </a:cubicBezTo>
                <a:cubicBezTo>
                  <a:pt x="193230" y="597781"/>
                  <a:pt x="193230" y="597781"/>
                  <a:pt x="193230" y="597781"/>
                </a:cubicBezTo>
                <a:cubicBezTo>
                  <a:pt x="190429" y="597781"/>
                  <a:pt x="187629" y="597781"/>
                  <a:pt x="184828" y="592142"/>
                </a:cubicBezTo>
                <a:cubicBezTo>
                  <a:pt x="128820" y="462450"/>
                  <a:pt x="128820" y="462450"/>
                  <a:pt x="128820" y="462450"/>
                </a:cubicBezTo>
                <a:cubicBezTo>
                  <a:pt x="98015" y="462450"/>
                  <a:pt x="72811" y="459631"/>
                  <a:pt x="61610" y="459631"/>
                </a:cubicBezTo>
                <a:cubicBezTo>
                  <a:pt x="61610" y="589323"/>
                  <a:pt x="61610" y="589323"/>
                  <a:pt x="61610" y="589323"/>
                </a:cubicBezTo>
                <a:cubicBezTo>
                  <a:pt x="61610" y="594962"/>
                  <a:pt x="56009" y="597781"/>
                  <a:pt x="50408" y="597781"/>
                </a:cubicBezTo>
                <a:cubicBezTo>
                  <a:pt x="11202" y="597781"/>
                  <a:pt x="11202" y="597781"/>
                  <a:pt x="11202" y="597781"/>
                </a:cubicBezTo>
                <a:cubicBezTo>
                  <a:pt x="5601" y="597781"/>
                  <a:pt x="0" y="594962"/>
                  <a:pt x="0" y="589323"/>
                </a:cubicBezTo>
                <a:cubicBezTo>
                  <a:pt x="0" y="262273"/>
                  <a:pt x="0" y="262273"/>
                  <a:pt x="0" y="262273"/>
                </a:cubicBezTo>
                <a:cubicBezTo>
                  <a:pt x="0" y="256634"/>
                  <a:pt x="5601" y="250995"/>
                  <a:pt x="8402" y="250995"/>
                </a:cubicBezTo>
                <a:cubicBezTo>
                  <a:pt x="61610" y="245356"/>
                  <a:pt x="103616" y="245356"/>
                  <a:pt x="117618" y="245356"/>
                </a:cubicBezTo>
                <a:close/>
                <a:moveTo>
                  <a:pt x="1968123" y="200530"/>
                </a:moveTo>
                <a:cubicBezTo>
                  <a:pt x="1965325" y="203328"/>
                  <a:pt x="1965325" y="206126"/>
                  <a:pt x="1965325" y="211723"/>
                </a:cubicBezTo>
                <a:cubicBezTo>
                  <a:pt x="1965325" y="211723"/>
                  <a:pt x="1965325" y="211723"/>
                  <a:pt x="1976518" y="348840"/>
                </a:cubicBezTo>
                <a:cubicBezTo>
                  <a:pt x="1976518" y="354436"/>
                  <a:pt x="1979317" y="360033"/>
                  <a:pt x="1982115" y="362831"/>
                </a:cubicBezTo>
                <a:cubicBezTo>
                  <a:pt x="1984913" y="362831"/>
                  <a:pt x="1990510" y="362831"/>
                  <a:pt x="1996106" y="360033"/>
                </a:cubicBezTo>
                <a:cubicBezTo>
                  <a:pt x="1996106" y="360033"/>
                  <a:pt x="1996106" y="360033"/>
                  <a:pt x="2119232" y="301269"/>
                </a:cubicBezTo>
                <a:cubicBezTo>
                  <a:pt x="2124828" y="298470"/>
                  <a:pt x="2127627" y="298470"/>
                  <a:pt x="2130425" y="292874"/>
                </a:cubicBezTo>
                <a:cubicBezTo>
                  <a:pt x="2130425" y="290075"/>
                  <a:pt x="2127627" y="287277"/>
                  <a:pt x="2124828" y="284479"/>
                </a:cubicBezTo>
                <a:cubicBezTo>
                  <a:pt x="2082854" y="239706"/>
                  <a:pt x="2038081" y="214521"/>
                  <a:pt x="1979317" y="200530"/>
                </a:cubicBezTo>
                <a:cubicBezTo>
                  <a:pt x="1976518" y="197731"/>
                  <a:pt x="1970922" y="197731"/>
                  <a:pt x="1968123" y="200530"/>
                </a:cubicBezTo>
                <a:close/>
                <a:moveTo>
                  <a:pt x="1890255" y="199484"/>
                </a:moveTo>
                <a:cubicBezTo>
                  <a:pt x="1888156" y="199835"/>
                  <a:pt x="1886057" y="200536"/>
                  <a:pt x="1884658" y="200536"/>
                </a:cubicBezTo>
                <a:cubicBezTo>
                  <a:pt x="1825894" y="214559"/>
                  <a:pt x="1781121" y="239800"/>
                  <a:pt x="1739147" y="284673"/>
                </a:cubicBezTo>
                <a:cubicBezTo>
                  <a:pt x="1736348" y="287478"/>
                  <a:pt x="1733550" y="290282"/>
                  <a:pt x="1733550" y="293087"/>
                </a:cubicBezTo>
                <a:cubicBezTo>
                  <a:pt x="1736348" y="298696"/>
                  <a:pt x="1739147" y="301501"/>
                  <a:pt x="1744743" y="301501"/>
                </a:cubicBezTo>
                <a:cubicBezTo>
                  <a:pt x="1744743" y="301501"/>
                  <a:pt x="1744743" y="301501"/>
                  <a:pt x="1867869" y="363202"/>
                </a:cubicBezTo>
                <a:cubicBezTo>
                  <a:pt x="1873465" y="366006"/>
                  <a:pt x="1876264" y="366006"/>
                  <a:pt x="1881860" y="363202"/>
                </a:cubicBezTo>
                <a:cubicBezTo>
                  <a:pt x="1884658" y="360397"/>
                  <a:pt x="1887457" y="357592"/>
                  <a:pt x="1887457" y="351983"/>
                </a:cubicBezTo>
                <a:cubicBezTo>
                  <a:pt x="1887457" y="351983"/>
                  <a:pt x="1887457" y="351983"/>
                  <a:pt x="1898650" y="214559"/>
                </a:cubicBezTo>
                <a:cubicBezTo>
                  <a:pt x="1898650" y="206145"/>
                  <a:pt x="1895852" y="203340"/>
                  <a:pt x="1895852" y="200536"/>
                </a:cubicBezTo>
                <a:cubicBezTo>
                  <a:pt x="1894453" y="199134"/>
                  <a:pt x="1892354" y="199134"/>
                  <a:pt x="1890255" y="199484"/>
                </a:cubicBezTo>
                <a:close/>
                <a:moveTo>
                  <a:pt x="1932782" y="151693"/>
                </a:moveTo>
                <a:cubicBezTo>
                  <a:pt x="2095420" y="151693"/>
                  <a:pt x="2227264" y="284959"/>
                  <a:pt x="2227264" y="449350"/>
                </a:cubicBezTo>
                <a:cubicBezTo>
                  <a:pt x="2227264" y="613741"/>
                  <a:pt x="2095420" y="747007"/>
                  <a:pt x="1932782" y="747007"/>
                </a:cubicBezTo>
                <a:cubicBezTo>
                  <a:pt x="1770144" y="747007"/>
                  <a:pt x="1638300" y="613741"/>
                  <a:pt x="1638300" y="449350"/>
                </a:cubicBezTo>
                <a:cubicBezTo>
                  <a:pt x="1638300" y="284959"/>
                  <a:pt x="1770144" y="151693"/>
                  <a:pt x="1932782" y="151693"/>
                </a:cubicBezTo>
                <a:close/>
                <a:moveTo>
                  <a:pt x="1931988" y="108832"/>
                </a:moveTo>
                <a:cubicBezTo>
                  <a:pt x="1746993" y="108832"/>
                  <a:pt x="1597025" y="260577"/>
                  <a:pt x="1597025" y="447764"/>
                </a:cubicBezTo>
                <a:cubicBezTo>
                  <a:pt x="1597025" y="634951"/>
                  <a:pt x="1746993" y="786696"/>
                  <a:pt x="1931988" y="786696"/>
                </a:cubicBezTo>
                <a:cubicBezTo>
                  <a:pt x="2116983" y="786696"/>
                  <a:pt x="2266951" y="634951"/>
                  <a:pt x="2266951" y="447764"/>
                </a:cubicBezTo>
                <a:cubicBezTo>
                  <a:pt x="2266951" y="260577"/>
                  <a:pt x="2116983" y="108832"/>
                  <a:pt x="1931988" y="108832"/>
                </a:cubicBezTo>
                <a:close/>
                <a:moveTo>
                  <a:pt x="1914436" y="2117"/>
                </a:moveTo>
                <a:cubicBezTo>
                  <a:pt x="1914436" y="2117"/>
                  <a:pt x="1914436" y="2117"/>
                  <a:pt x="1917229" y="2117"/>
                </a:cubicBezTo>
                <a:cubicBezTo>
                  <a:pt x="1925608" y="-706"/>
                  <a:pt x="1936781" y="-706"/>
                  <a:pt x="1945160" y="2117"/>
                </a:cubicBezTo>
                <a:cubicBezTo>
                  <a:pt x="1945160" y="2117"/>
                  <a:pt x="1945160" y="2117"/>
                  <a:pt x="1947953" y="2117"/>
                </a:cubicBezTo>
                <a:cubicBezTo>
                  <a:pt x="1959125" y="21876"/>
                  <a:pt x="1964711" y="47281"/>
                  <a:pt x="1964711" y="69864"/>
                </a:cubicBezTo>
                <a:cubicBezTo>
                  <a:pt x="1970297" y="69864"/>
                  <a:pt x="1992641" y="72686"/>
                  <a:pt x="1995434" y="75509"/>
                </a:cubicBezTo>
                <a:cubicBezTo>
                  <a:pt x="2001020" y="50104"/>
                  <a:pt x="2014985" y="27522"/>
                  <a:pt x="2031743" y="13408"/>
                </a:cubicBezTo>
                <a:cubicBezTo>
                  <a:pt x="2042915" y="13408"/>
                  <a:pt x="2054087" y="16231"/>
                  <a:pt x="2059673" y="19054"/>
                </a:cubicBezTo>
                <a:cubicBezTo>
                  <a:pt x="2059673" y="19054"/>
                  <a:pt x="2059673" y="19054"/>
                  <a:pt x="2062466" y="19054"/>
                </a:cubicBezTo>
                <a:cubicBezTo>
                  <a:pt x="2062466" y="19054"/>
                  <a:pt x="2062466" y="19054"/>
                  <a:pt x="2062466" y="21876"/>
                </a:cubicBezTo>
                <a:cubicBezTo>
                  <a:pt x="2065259" y="33168"/>
                  <a:pt x="2068052" y="44459"/>
                  <a:pt x="2068052" y="55750"/>
                </a:cubicBezTo>
                <a:cubicBezTo>
                  <a:pt x="2068052" y="69864"/>
                  <a:pt x="2065259" y="81155"/>
                  <a:pt x="2062466" y="92446"/>
                </a:cubicBezTo>
                <a:cubicBezTo>
                  <a:pt x="2065259" y="95269"/>
                  <a:pt x="2087603" y="103737"/>
                  <a:pt x="2090396" y="103737"/>
                </a:cubicBezTo>
                <a:cubicBezTo>
                  <a:pt x="2104361" y="83977"/>
                  <a:pt x="2121119" y="64218"/>
                  <a:pt x="2140670" y="55750"/>
                </a:cubicBezTo>
                <a:cubicBezTo>
                  <a:pt x="2140670" y="55750"/>
                  <a:pt x="2140670" y="55750"/>
                  <a:pt x="2140670" y="52927"/>
                </a:cubicBezTo>
                <a:cubicBezTo>
                  <a:pt x="2140670" y="52927"/>
                  <a:pt x="2140670" y="52927"/>
                  <a:pt x="2143463" y="55750"/>
                </a:cubicBezTo>
                <a:cubicBezTo>
                  <a:pt x="2149049" y="58573"/>
                  <a:pt x="2160221" y="64218"/>
                  <a:pt x="2168600" y="69864"/>
                </a:cubicBezTo>
                <a:cubicBezTo>
                  <a:pt x="2168600" y="69864"/>
                  <a:pt x="2168600" y="72686"/>
                  <a:pt x="2168600" y="72686"/>
                </a:cubicBezTo>
                <a:cubicBezTo>
                  <a:pt x="2168600" y="95269"/>
                  <a:pt x="2163014" y="117851"/>
                  <a:pt x="2149049" y="140433"/>
                </a:cubicBezTo>
                <a:cubicBezTo>
                  <a:pt x="2151842" y="143256"/>
                  <a:pt x="2171393" y="157370"/>
                  <a:pt x="2174186" y="157370"/>
                </a:cubicBezTo>
                <a:cubicBezTo>
                  <a:pt x="2190944" y="140433"/>
                  <a:pt x="2213288" y="129142"/>
                  <a:pt x="2235633" y="123496"/>
                </a:cubicBezTo>
                <a:cubicBezTo>
                  <a:pt x="2244012" y="129142"/>
                  <a:pt x="2252391" y="137610"/>
                  <a:pt x="2257977" y="143256"/>
                </a:cubicBezTo>
                <a:cubicBezTo>
                  <a:pt x="2257977" y="143256"/>
                  <a:pt x="2257977" y="143256"/>
                  <a:pt x="2257977" y="146079"/>
                </a:cubicBezTo>
                <a:cubicBezTo>
                  <a:pt x="2252391" y="168661"/>
                  <a:pt x="2238425" y="191243"/>
                  <a:pt x="2221667" y="208180"/>
                </a:cubicBezTo>
                <a:cubicBezTo>
                  <a:pt x="2224461" y="211002"/>
                  <a:pt x="2238425" y="230762"/>
                  <a:pt x="2241219" y="230762"/>
                </a:cubicBezTo>
                <a:cubicBezTo>
                  <a:pt x="2260770" y="219471"/>
                  <a:pt x="2285907" y="213825"/>
                  <a:pt x="2308251" y="213825"/>
                </a:cubicBezTo>
                <a:cubicBezTo>
                  <a:pt x="2308251" y="213825"/>
                  <a:pt x="2308251" y="213825"/>
                  <a:pt x="2311044" y="213825"/>
                </a:cubicBezTo>
                <a:cubicBezTo>
                  <a:pt x="2316630" y="222293"/>
                  <a:pt x="2322216" y="233585"/>
                  <a:pt x="2325009" y="239230"/>
                </a:cubicBezTo>
                <a:cubicBezTo>
                  <a:pt x="2325009" y="239230"/>
                  <a:pt x="2325009" y="239230"/>
                  <a:pt x="2325009" y="242053"/>
                </a:cubicBezTo>
                <a:cubicBezTo>
                  <a:pt x="2313837" y="261812"/>
                  <a:pt x="2297079" y="281572"/>
                  <a:pt x="2274735" y="292863"/>
                </a:cubicBezTo>
                <a:cubicBezTo>
                  <a:pt x="2277528" y="295686"/>
                  <a:pt x="2285907" y="318268"/>
                  <a:pt x="2285907" y="321091"/>
                </a:cubicBezTo>
                <a:cubicBezTo>
                  <a:pt x="2311044" y="315445"/>
                  <a:pt x="2336181" y="312622"/>
                  <a:pt x="2355732" y="321091"/>
                </a:cubicBezTo>
                <a:cubicBezTo>
                  <a:pt x="2355732" y="321091"/>
                  <a:pt x="2355732" y="321091"/>
                  <a:pt x="2358525" y="321091"/>
                </a:cubicBezTo>
                <a:cubicBezTo>
                  <a:pt x="2361318" y="329559"/>
                  <a:pt x="2364111" y="340850"/>
                  <a:pt x="2366904" y="349318"/>
                </a:cubicBezTo>
                <a:cubicBezTo>
                  <a:pt x="2366904" y="349318"/>
                  <a:pt x="2366904" y="349318"/>
                  <a:pt x="2366904" y="352141"/>
                </a:cubicBezTo>
                <a:cubicBezTo>
                  <a:pt x="2366904" y="352141"/>
                  <a:pt x="2366904" y="352141"/>
                  <a:pt x="2364111" y="352141"/>
                </a:cubicBezTo>
                <a:cubicBezTo>
                  <a:pt x="2350146" y="369078"/>
                  <a:pt x="2327802" y="380369"/>
                  <a:pt x="2305458" y="388837"/>
                </a:cubicBezTo>
                <a:cubicBezTo>
                  <a:pt x="2305458" y="391660"/>
                  <a:pt x="2308251" y="414242"/>
                  <a:pt x="2308251" y="417065"/>
                </a:cubicBezTo>
                <a:cubicBezTo>
                  <a:pt x="2333388" y="417065"/>
                  <a:pt x="2358525" y="425533"/>
                  <a:pt x="2375283" y="436824"/>
                </a:cubicBezTo>
                <a:cubicBezTo>
                  <a:pt x="2375283" y="436824"/>
                  <a:pt x="2375283" y="436824"/>
                  <a:pt x="2378076" y="436824"/>
                </a:cubicBezTo>
                <a:cubicBezTo>
                  <a:pt x="2378076" y="442470"/>
                  <a:pt x="2378076" y="448115"/>
                  <a:pt x="2378076" y="450938"/>
                </a:cubicBezTo>
                <a:cubicBezTo>
                  <a:pt x="2378076" y="456584"/>
                  <a:pt x="2378076" y="462229"/>
                  <a:pt x="2378076" y="467875"/>
                </a:cubicBezTo>
                <a:cubicBezTo>
                  <a:pt x="2378076" y="467875"/>
                  <a:pt x="2378076" y="467875"/>
                  <a:pt x="2375283" y="467875"/>
                </a:cubicBezTo>
                <a:cubicBezTo>
                  <a:pt x="2358525" y="479166"/>
                  <a:pt x="2333388" y="487634"/>
                  <a:pt x="2308251" y="487634"/>
                </a:cubicBezTo>
                <a:cubicBezTo>
                  <a:pt x="2308251" y="490457"/>
                  <a:pt x="2305458" y="513039"/>
                  <a:pt x="2302665" y="515862"/>
                </a:cubicBezTo>
                <a:cubicBezTo>
                  <a:pt x="2327802" y="524330"/>
                  <a:pt x="2350146" y="535621"/>
                  <a:pt x="2364111" y="552558"/>
                </a:cubicBezTo>
                <a:cubicBezTo>
                  <a:pt x="2364111" y="552558"/>
                  <a:pt x="2364111" y="552558"/>
                  <a:pt x="2364111" y="555381"/>
                </a:cubicBezTo>
                <a:cubicBezTo>
                  <a:pt x="2364111" y="563849"/>
                  <a:pt x="2361318" y="575140"/>
                  <a:pt x="2358525" y="583609"/>
                </a:cubicBezTo>
                <a:cubicBezTo>
                  <a:pt x="2358525" y="583609"/>
                  <a:pt x="2358525" y="583609"/>
                  <a:pt x="2355732" y="583609"/>
                </a:cubicBezTo>
                <a:cubicBezTo>
                  <a:pt x="2333388" y="589254"/>
                  <a:pt x="2308251" y="589254"/>
                  <a:pt x="2285907" y="583609"/>
                </a:cubicBezTo>
                <a:cubicBezTo>
                  <a:pt x="2285907" y="586431"/>
                  <a:pt x="2274735" y="606191"/>
                  <a:pt x="2274735" y="611836"/>
                </a:cubicBezTo>
                <a:cubicBezTo>
                  <a:pt x="2294286" y="623127"/>
                  <a:pt x="2313837" y="642887"/>
                  <a:pt x="2325009" y="659824"/>
                </a:cubicBezTo>
                <a:cubicBezTo>
                  <a:pt x="2325009" y="659824"/>
                  <a:pt x="2325009" y="659824"/>
                  <a:pt x="2325009" y="662646"/>
                </a:cubicBezTo>
                <a:cubicBezTo>
                  <a:pt x="2322216" y="671115"/>
                  <a:pt x="2313837" y="682406"/>
                  <a:pt x="2311044" y="688051"/>
                </a:cubicBezTo>
                <a:cubicBezTo>
                  <a:pt x="2311044" y="688051"/>
                  <a:pt x="2311044" y="688051"/>
                  <a:pt x="2308251" y="690874"/>
                </a:cubicBezTo>
                <a:cubicBezTo>
                  <a:pt x="2285907" y="690874"/>
                  <a:pt x="2260770" y="682406"/>
                  <a:pt x="2238425" y="671115"/>
                </a:cubicBezTo>
                <a:cubicBezTo>
                  <a:pt x="2238425" y="673937"/>
                  <a:pt x="2224461" y="693697"/>
                  <a:pt x="2221667" y="696520"/>
                </a:cubicBezTo>
                <a:cubicBezTo>
                  <a:pt x="2238425" y="713456"/>
                  <a:pt x="2252391" y="736038"/>
                  <a:pt x="2257977" y="758621"/>
                </a:cubicBezTo>
                <a:cubicBezTo>
                  <a:pt x="2257977" y="758621"/>
                  <a:pt x="2257977" y="758621"/>
                  <a:pt x="2255184" y="758621"/>
                </a:cubicBezTo>
                <a:cubicBezTo>
                  <a:pt x="2252391" y="767089"/>
                  <a:pt x="2241219" y="775557"/>
                  <a:pt x="2235633" y="781203"/>
                </a:cubicBezTo>
                <a:cubicBezTo>
                  <a:pt x="2235633" y="781203"/>
                  <a:pt x="2235633" y="781203"/>
                  <a:pt x="2232839" y="781203"/>
                </a:cubicBezTo>
                <a:cubicBezTo>
                  <a:pt x="2213288" y="775557"/>
                  <a:pt x="2190944" y="761443"/>
                  <a:pt x="2171393" y="744507"/>
                </a:cubicBezTo>
                <a:cubicBezTo>
                  <a:pt x="2168600" y="747330"/>
                  <a:pt x="2151842" y="761443"/>
                  <a:pt x="2149049" y="764266"/>
                </a:cubicBezTo>
                <a:cubicBezTo>
                  <a:pt x="2160221" y="784026"/>
                  <a:pt x="2168600" y="809431"/>
                  <a:pt x="2168600" y="829190"/>
                </a:cubicBezTo>
                <a:cubicBezTo>
                  <a:pt x="2168600" y="832013"/>
                  <a:pt x="2168600" y="832013"/>
                  <a:pt x="2168600" y="832013"/>
                </a:cubicBezTo>
                <a:cubicBezTo>
                  <a:pt x="2168600" y="832013"/>
                  <a:pt x="2168600" y="832013"/>
                  <a:pt x="2165807" y="834836"/>
                </a:cubicBezTo>
                <a:cubicBezTo>
                  <a:pt x="2160221" y="840481"/>
                  <a:pt x="2149049" y="846127"/>
                  <a:pt x="2140670" y="848949"/>
                </a:cubicBezTo>
                <a:cubicBezTo>
                  <a:pt x="2121119" y="837658"/>
                  <a:pt x="2101568" y="820722"/>
                  <a:pt x="2090396" y="798140"/>
                </a:cubicBezTo>
                <a:cubicBezTo>
                  <a:pt x="2087603" y="800962"/>
                  <a:pt x="2065259" y="809431"/>
                  <a:pt x="2062466" y="809431"/>
                </a:cubicBezTo>
                <a:cubicBezTo>
                  <a:pt x="2065259" y="820722"/>
                  <a:pt x="2065259" y="834836"/>
                  <a:pt x="2065259" y="846127"/>
                </a:cubicBezTo>
                <a:cubicBezTo>
                  <a:pt x="2065259" y="857418"/>
                  <a:pt x="2065259" y="871532"/>
                  <a:pt x="2062466" y="882823"/>
                </a:cubicBezTo>
                <a:cubicBezTo>
                  <a:pt x="2062466" y="882823"/>
                  <a:pt x="2062466" y="882823"/>
                  <a:pt x="2059673" y="882823"/>
                </a:cubicBezTo>
                <a:cubicBezTo>
                  <a:pt x="2054087" y="885646"/>
                  <a:pt x="2040122" y="888468"/>
                  <a:pt x="2031743" y="891291"/>
                </a:cubicBezTo>
                <a:cubicBezTo>
                  <a:pt x="2014985" y="874354"/>
                  <a:pt x="2001020" y="851772"/>
                  <a:pt x="1995434" y="829190"/>
                </a:cubicBezTo>
                <a:cubicBezTo>
                  <a:pt x="1992641" y="829190"/>
                  <a:pt x="1970297" y="832013"/>
                  <a:pt x="1967504" y="832013"/>
                </a:cubicBezTo>
                <a:cubicBezTo>
                  <a:pt x="1964711" y="857418"/>
                  <a:pt x="1959125" y="882823"/>
                  <a:pt x="1947953" y="902582"/>
                </a:cubicBezTo>
                <a:cubicBezTo>
                  <a:pt x="1947953" y="902582"/>
                  <a:pt x="1947953" y="902582"/>
                  <a:pt x="1945160" y="902582"/>
                </a:cubicBezTo>
                <a:cubicBezTo>
                  <a:pt x="1939574" y="902582"/>
                  <a:pt x="1925608" y="902582"/>
                  <a:pt x="1917229" y="902582"/>
                </a:cubicBezTo>
                <a:cubicBezTo>
                  <a:pt x="1917229" y="902582"/>
                  <a:pt x="1917229" y="902582"/>
                  <a:pt x="1914436" y="902582"/>
                </a:cubicBezTo>
                <a:cubicBezTo>
                  <a:pt x="1903264" y="882823"/>
                  <a:pt x="1897678" y="857418"/>
                  <a:pt x="1897678" y="832013"/>
                </a:cubicBezTo>
                <a:cubicBezTo>
                  <a:pt x="1894885" y="832013"/>
                  <a:pt x="1869748" y="829190"/>
                  <a:pt x="1866955" y="829190"/>
                </a:cubicBezTo>
                <a:cubicBezTo>
                  <a:pt x="1861369" y="851772"/>
                  <a:pt x="1847404" y="874354"/>
                  <a:pt x="1833439" y="891291"/>
                </a:cubicBezTo>
                <a:cubicBezTo>
                  <a:pt x="1833439" y="891291"/>
                  <a:pt x="1833439" y="891291"/>
                  <a:pt x="1830646" y="891291"/>
                </a:cubicBezTo>
                <a:cubicBezTo>
                  <a:pt x="1822267" y="888468"/>
                  <a:pt x="1808302" y="885646"/>
                  <a:pt x="1802716" y="882823"/>
                </a:cubicBezTo>
                <a:cubicBezTo>
                  <a:pt x="1802716" y="882823"/>
                  <a:pt x="1802716" y="882823"/>
                  <a:pt x="1799923" y="882823"/>
                </a:cubicBezTo>
                <a:cubicBezTo>
                  <a:pt x="1799923" y="882823"/>
                  <a:pt x="1799923" y="882823"/>
                  <a:pt x="1799923" y="880000"/>
                </a:cubicBezTo>
                <a:cubicBezTo>
                  <a:pt x="1797130" y="871532"/>
                  <a:pt x="1797130" y="857418"/>
                  <a:pt x="1797130" y="846127"/>
                </a:cubicBezTo>
                <a:cubicBezTo>
                  <a:pt x="1797130" y="834836"/>
                  <a:pt x="1797130" y="820722"/>
                  <a:pt x="1799923" y="809431"/>
                </a:cubicBezTo>
                <a:cubicBezTo>
                  <a:pt x="1797130" y="809431"/>
                  <a:pt x="1777579" y="800962"/>
                  <a:pt x="1774786" y="798140"/>
                </a:cubicBezTo>
                <a:cubicBezTo>
                  <a:pt x="1760821" y="820722"/>
                  <a:pt x="1744063" y="837658"/>
                  <a:pt x="1724512" y="848949"/>
                </a:cubicBezTo>
                <a:cubicBezTo>
                  <a:pt x="1724512" y="848949"/>
                  <a:pt x="1724512" y="848949"/>
                  <a:pt x="1721719" y="851772"/>
                </a:cubicBezTo>
                <a:cubicBezTo>
                  <a:pt x="1721719" y="851772"/>
                  <a:pt x="1721719" y="851772"/>
                  <a:pt x="1721719" y="848949"/>
                </a:cubicBezTo>
                <a:cubicBezTo>
                  <a:pt x="1713340" y="846127"/>
                  <a:pt x="1702168" y="840481"/>
                  <a:pt x="1696582" y="834836"/>
                </a:cubicBezTo>
                <a:cubicBezTo>
                  <a:pt x="1696582" y="834836"/>
                  <a:pt x="1696582" y="832013"/>
                  <a:pt x="1696582" y="832013"/>
                </a:cubicBezTo>
                <a:cubicBezTo>
                  <a:pt x="1696582" y="809431"/>
                  <a:pt x="1702168" y="786848"/>
                  <a:pt x="1713340" y="764266"/>
                </a:cubicBezTo>
                <a:cubicBezTo>
                  <a:pt x="1710547" y="761443"/>
                  <a:pt x="1693789" y="747330"/>
                  <a:pt x="1690996" y="744507"/>
                </a:cubicBezTo>
                <a:cubicBezTo>
                  <a:pt x="1671445" y="764266"/>
                  <a:pt x="1649101" y="775557"/>
                  <a:pt x="1629549" y="781203"/>
                </a:cubicBezTo>
                <a:cubicBezTo>
                  <a:pt x="1629549" y="781203"/>
                  <a:pt x="1629549" y="781203"/>
                  <a:pt x="1626756" y="781203"/>
                </a:cubicBezTo>
                <a:cubicBezTo>
                  <a:pt x="1621170" y="775557"/>
                  <a:pt x="1609998" y="767089"/>
                  <a:pt x="1607205" y="761443"/>
                </a:cubicBezTo>
                <a:cubicBezTo>
                  <a:pt x="1607205" y="761443"/>
                  <a:pt x="1607205" y="761443"/>
                  <a:pt x="1604412" y="758621"/>
                </a:cubicBezTo>
                <a:cubicBezTo>
                  <a:pt x="1609998" y="736038"/>
                  <a:pt x="1623963" y="713456"/>
                  <a:pt x="1640722" y="696520"/>
                </a:cubicBezTo>
                <a:cubicBezTo>
                  <a:pt x="1637929" y="693697"/>
                  <a:pt x="1623963" y="673937"/>
                  <a:pt x="1623963" y="671115"/>
                </a:cubicBezTo>
                <a:cubicBezTo>
                  <a:pt x="1601619" y="685229"/>
                  <a:pt x="1576482" y="690874"/>
                  <a:pt x="1554138" y="690874"/>
                </a:cubicBezTo>
                <a:cubicBezTo>
                  <a:pt x="1548552" y="682406"/>
                  <a:pt x="1540173" y="671115"/>
                  <a:pt x="1537380" y="665469"/>
                </a:cubicBezTo>
                <a:cubicBezTo>
                  <a:pt x="1537380" y="665469"/>
                  <a:pt x="1537380" y="665469"/>
                  <a:pt x="1537380" y="662646"/>
                </a:cubicBezTo>
                <a:cubicBezTo>
                  <a:pt x="1548552" y="642887"/>
                  <a:pt x="1568103" y="623127"/>
                  <a:pt x="1587654" y="611836"/>
                </a:cubicBezTo>
                <a:cubicBezTo>
                  <a:pt x="1587654" y="609014"/>
                  <a:pt x="1576482" y="586431"/>
                  <a:pt x="1576482" y="583609"/>
                </a:cubicBezTo>
                <a:cubicBezTo>
                  <a:pt x="1554138" y="589254"/>
                  <a:pt x="1526208" y="592077"/>
                  <a:pt x="1506657" y="583609"/>
                </a:cubicBezTo>
                <a:cubicBezTo>
                  <a:pt x="1506657" y="583609"/>
                  <a:pt x="1506657" y="583609"/>
                  <a:pt x="1503864" y="583609"/>
                </a:cubicBezTo>
                <a:cubicBezTo>
                  <a:pt x="1501071" y="575140"/>
                  <a:pt x="1498278" y="563849"/>
                  <a:pt x="1495485" y="555381"/>
                </a:cubicBezTo>
                <a:cubicBezTo>
                  <a:pt x="1495485" y="555381"/>
                  <a:pt x="1495485" y="555381"/>
                  <a:pt x="1495485" y="552558"/>
                </a:cubicBezTo>
                <a:cubicBezTo>
                  <a:pt x="1495485" y="552558"/>
                  <a:pt x="1495485" y="552558"/>
                  <a:pt x="1498278" y="552558"/>
                </a:cubicBezTo>
                <a:cubicBezTo>
                  <a:pt x="1512243" y="535621"/>
                  <a:pt x="1534587" y="524330"/>
                  <a:pt x="1559724" y="515862"/>
                </a:cubicBezTo>
                <a:cubicBezTo>
                  <a:pt x="1556931" y="513039"/>
                  <a:pt x="1554138" y="490457"/>
                  <a:pt x="1554138" y="484812"/>
                </a:cubicBezTo>
                <a:cubicBezTo>
                  <a:pt x="1529001" y="484812"/>
                  <a:pt x="1503864" y="479166"/>
                  <a:pt x="1487106" y="467875"/>
                </a:cubicBezTo>
                <a:cubicBezTo>
                  <a:pt x="1487106" y="467875"/>
                  <a:pt x="1487106" y="467875"/>
                  <a:pt x="1484313" y="467875"/>
                </a:cubicBezTo>
                <a:cubicBezTo>
                  <a:pt x="1484313" y="467875"/>
                  <a:pt x="1484313" y="467875"/>
                  <a:pt x="1484313" y="465052"/>
                </a:cubicBezTo>
                <a:cubicBezTo>
                  <a:pt x="1484313" y="462229"/>
                  <a:pt x="1484313" y="456584"/>
                  <a:pt x="1484313" y="450938"/>
                </a:cubicBezTo>
                <a:cubicBezTo>
                  <a:pt x="1484313" y="445293"/>
                  <a:pt x="1484313" y="439647"/>
                  <a:pt x="1484313" y="436824"/>
                </a:cubicBezTo>
                <a:cubicBezTo>
                  <a:pt x="1484313" y="436824"/>
                  <a:pt x="1484313" y="436824"/>
                  <a:pt x="1484313" y="434002"/>
                </a:cubicBezTo>
                <a:cubicBezTo>
                  <a:pt x="1484313" y="434002"/>
                  <a:pt x="1484313" y="434002"/>
                  <a:pt x="1487106" y="434002"/>
                </a:cubicBezTo>
                <a:cubicBezTo>
                  <a:pt x="1503864" y="422710"/>
                  <a:pt x="1529001" y="417065"/>
                  <a:pt x="1554138" y="417065"/>
                </a:cubicBezTo>
                <a:cubicBezTo>
                  <a:pt x="1554138" y="414242"/>
                  <a:pt x="1556931" y="388837"/>
                  <a:pt x="1556931" y="386014"/>
                </a:cubicBezTo>
                <a:cubicBezTo>
                  <a:pt x="1534587" y="380369"/>
                  <a:pt x="1512243" y="366255"/>
                  <a:pt x="1498278" y="352141"/>
                </a:cubicBezTo>
                <a:cubicBezTo>
                  <a:pt x="1498278" y="352141"/>
                  <a:pt x="1498278" y="352141"/>
                  <a:pt x="1495485" y="349318"/>
                </a:cubicBezTo>
                <a:cubicBezTo>
                  <a:pt x="1498278" y="340850"/>
                  <a:pt x="1501071" y="329559"/>
                  <a:pt x="1503864" y="321091"/>
                </a:cubicBezTo>
                <a:cubicBezTo>
                  <a:pt x="1503864" y="321091"/>
                  <a:pt x="1503864" y="321091"/>
                  <a:pt x="1503864" y="318268"/>
                </a:cubicBezTo>
                <a:cubicBezTo>
                  <a:pt x="1503864" y="318268"/>
                  <a:pt x="1503864" y="318268"/>
                  <a:pt x="1506657" y="318268"/>
                </a:cubicBezTo>
                <a:cubicBezTo>
                  <a:pt x="1526208" y="312622"/>
                  <a:pt x="1551345" y="312622"/>
                  <a:pt x="1576482" y="318268"/>
                </a:cubicBezTo>
                <a:cubicBezTo>
                  <a:pt x="1576482" y="315445"/>
                  <a:pt x="1584861" y="295686"/>
                  <a:pt x="1587654" y="292863"/>
                </a:cubicBezTo>
                <a:cubicBezTo>
                  <a:pt x="1565310" y="278749"/>
                  <a:pt x="1548552" y="261812"/>
                  <a:pt x="1537380" y="242053"/>
                </a:cubicBezTo>
                <a:cubicBezTo>
                  <a:pt x="1537380" y="242053"/>
                  <a:pt x="1537380" y="242053"/>
                  <a:pt x="1537380" y="239230"/>
                </a:cubicBezTo>
                <a:cubicBezTo>
                  <a:pt x="1540173" y="230762"/>
                  <a:pt x="1545759" y="219471"/>
                  <a:pt x="1551345" y="213825"/>
                </a:cubicBezTo>
                <a:cubicBezTo>
                  <a:pt x="1551345" y="213825"/>
                  <a:pt x="1551345" y="213825"/>
                  <a:pt x="1554138" y="213825"/>
                </a:cubicBezTo>
                <a:cubicBezTo>
                  <a:pt x="1576482" y="213825"/>
                  <a:pt x="1601619" y="219471"/>
                  <a:pt x="1621170" y="230762"/>
                </a:cubicBezTo>
                <a:cubicBezTo>
                  <a:pt x="1623963" y="227939"/>
                  <a:pt x="1637929" y="208180"/>
                  <a:pt x="1640722" y="208180"/>
                </a:cubicBezTo>
                <a:cubicBezTo>
                  <a:pt x="1623963" y="188420"/>
                  <a:pt x="1609998" y="165838"/>
                  <a:pt x="1604412" y="146079"/>
                </a:cubicBezTo>
                <a:cubicBezTo>
                  <a:pt x="1604412" y="146079"/>
                  <a:pt x="1604412" y="146079"/>
                  <a:pt x="1604412" y="143256"/>
                </a:cubicBezTo>
                <a:cubicBezTo>
                  <a:pt x="1609998" y="134787"/>
                  <a:pt x="1618377" y="126319"/>
                  <a:pt x="1626756" y="123496"/>
                </a:cubicBezTo>
                <a:cubicBezTo>
                  <a:pt x="1626756" y="123496"/>
                  <a:pt x="1626756" y="123496"/>
                  <a:pt x="1626756" y="120674"/>
                </a:cubicBezTo>
                <a:cubicBezTo>
                  <a:pt x="1626756" y="120674"/>
                  <a:pt x="1626756" y="120674"/>
                  <a:pt x="1629549" y="120674"/>
                </a:cubicBezTo>
                <a:cubicBezTo>
                  <a:pt x="1649101" y="126319"/>
                  <a:pt x="1671445" y="140433"/>
                  <a:pt x="1688203" y="157370"/>
                </a:cubicBezTo>
                <a:cubicBezTo>
                  <a:pt x="1690996" y="154547"/>
                  <a:pt x="1707754" y="143256"/>
                  <a:pt x="1710547" y="140433"/>
                </a:cubicBezTo>
                <a:cubicBezTo>
                  <a:pt x="1699375" y="117851"/>
                  <a:pt x="1693789" y="95269"/>
                  <a:pt x="1693789" y="72686"/>
                </a:cubicBezTo>
                <a:cubicBezTo>
                  <a:pt x="1693789" y="72686"/>
                  <a:pt x="1693789" y="69864"/>
                  <a:pt x="1693789" y="69864"/>
                </a:cubicBezTo>
                <a:cubicBezTo>
                  <a:pt x="1702168" y="64218"/>
                  <a:pt x="1710547" y="58573"/>
                  <a:pt x="1718926" y="52927"/>
                </a:cubicBezTo>
                <a:cubicBezTo>
                  <a:pt x="1718926" y="52927"/>
                  <a:pt x="1718926" y="52927"/>
                  <a:pt x="1721719" y="52927"/>
                </a:cubicBezTo>
                <a:cubicBezTo>
                  <a:pt x="1721719" y="52927"/>
                  <a:pt x="1721719" y="52927"/>
                  <a:pt x="1721719" y="55750"/>
                </a:cubicBezTo>
                <a:cubicBezTo>
                  <a:pt x="1741270" y="64218"/>
                  <a:pt x="1758028" y="83977"/>
                  <a:pt x="1771993" y="103737"/>
                </a:cubicBezTo>
                <a:cubicBezTo>
                  <a:pt x="1774786" y="103737"/>
                  <a:pt x="1797130" y="92446"/>
                  <a:pt x="1799923" y="92446"/>
                </a:cubicBezTo>
                <a:cubicBezTo>
                  <a:pt x="1797130" y="81155"/>
                  <a:pt x="1794337" y="69864"/>
                  <a:pt x="1794337" y="55750"/>
                </a:cubicBezTo>
                <a:cubicBezTo>
                  <a:pt x="1794337" y="44459"/>
                  <a:pt x="1797130" y="33168"/>
                  <a:pt x="1799923" y="21876"/>
                </a:cubicBezTo>
                <a:cubicBezTo>
                  <a:pt x="1799923" y="21876"/>
                  <a:pt x="1799923" y="21876"/>
                  <a:pt x="1799923" y="19054"/>
                </a:cubicBezTo>
                <a:cubicBezTo>
                  <a:pt x="1808302" y="16231"/>
                  <a:pt x="1819474" y="13408"/>
                  <a:pt x="1827853" y="13408"/>
                </a:cubicBezTo>
                <a:cubicBezTo>
                  <a:pt x="1827853" y="13408"/>
                  <a:pt x="1827853" y="13408"/>
                  <a:pt x="1830646" y="10585"/>
                </a:cubicBezTo>
                <a:cubicBezTo>
                  <a:pt x="1830646" y="10585"/>
                  <a:pt x="1830646" y="10585"/>
                  <a:pt x="1830646" y="13408"/>
                </a:cubicBezTo>
                <a:cubicBezTo>
                  <a:pt x="1847404" y="27522"/>
                  <a:pt x="1858576" y="50104"/>
                  <a:pt x="1866955" y="75509"/>
                </a:cubicBezTo>
                <a:cubicBezTo>
                  <a:pt x="1869748" y="72686"/>
                  <a:pt x="1892092" y="69864"/>
                  <a:pt x="1897678" y="69864"/>
                </a:cubicBezTo>
                <a:cubicBezTo>
                  <a:pt x="1897678" y="47281"/>
                  <a:pt x="1903264" y="21876"/>
                  <a:pt x="1914436" y="2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9"/>
          <p:cNvSpPr/>
          <p:nvPr/>
        </p:nvSpPr>
        <p:spPr>
          <a:xfrm>
            <a:off x="7658280" y="6985080"/>
            <a:ext cx="891000" cy="20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Royal Blue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R23,G69,B143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10"/>
          <p:cNvSpPr/>
          <p:nvPr/>
        </p:nvSpPr>
        <p:spPr>
          <a:xfrm>
            <a:off x="8592480" y="6985080"/>
            <a:ext cx="891000" cy="200160"/>
          </a:xfrm>
          <a:prstGeom prst="rect">
            <a:avLst/>
          </a:prstGeom>
          <a:solidFill>
            <a:srgbClr val="005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Azure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R0,G93,B170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CustomShape 11"/>
          <p:cNvSpPr/>
          <p:nvPr/>
        </p:nvSpPr>
        <p:spPr>
          <a:xfrm>
            <a:off x="9526680" y="6985080"/>
            <a:ext cx="891000" cy="20016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Sky Blue 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R1,G180,B231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CustomShape 12"/>
          <p:cNvSpPr/>
          <p:nvPr/>
        </p:nvSpPr>
        <p:spPr>
          <a:xfrm>
            <a:off x="9526680" y="7213680"/>
            <a:ext cx="891000" cy="200160"/>
          </a:xfrm>
          <a:prstGeom prst="rect">
            <a:avLst/>
          </a:prstGeom>
          <a:solidFill>
            <a:srgbClr val="8721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Violet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R135,G33,B117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CustomShape 13"/>
          <p:cNvSpPr/>
          <p:nvPr/>
        </p:nvSpPr>
        <p:spPr>
          <a:xfrm>
            <a:off x="10460520" y="7213680"/>
            <a:ext cx="891000" cy="200160"/>
          </a:xfrm>
          <a:prstGeom prst="rect">
            <a:avLst/>
          </a:prstGeom>
          <a:solidFill>
            <a:srgbClr val="ff7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Orange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R255,G118,B0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CustomShape 14"/>
          <p:cNvSpPr/>
          <p:nvPr/>
        </p:nvSpPr>
        <p:spPr>
          <a:xfrm>
            <a:off x="10460520" y="6985080"/>
            <a:ext cx="891000" cy="200160"/>
          </a:xfrm>
          <a:prstGeom prst="rect">
            <a:avLst/>
          </a:prstGeom>
          <a:solidFill>
            <a:srgbClr val="f7a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Gold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R247,G168,B27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15"/>
          <p:cNvSpPr/>
          <p:nvPr/>
        </p:nvSpPr>
        <p:spPr>
          <a:xfrm>
            <a:off x="7658280" y="7213680"/>
            <a:ext cx="891000" cy="200160"/>
          </a:xfrm>
          <a:prstGeom prst="rect">
            <a:avLst/>
          </a:prstGeom>
          <a:solidFill>
            <a:srgbClr val="d91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Cranberry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R217,G27, B92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CustomShape 16"/>
          <p:cNvSpPr/>
          <p:nvPr/>
        </p:nvSpPr>
        <p:spPr>
          <a:xfrm>
            <a:off x="8592480" y="7213680"/>
            <a:ext cx="891000" cy="20016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Turquoise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R0,G153,B153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CustomShape 17"/>
          <p:cNvSpPr/>
          <p:nvPr/>
        </p:nvSpPr>
        <p:spPr>
          <a:xfrm>
            <a:off x="6366960" y="6985080"/>
            <a:ext cx="1253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institutionnelles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18"/>
          <p:cNvSpPr/>
          <p:nvPr/>
        </p:nvSpPr>
        <p:spPr>
          <a:xfrm>
            <a:off x="6546600" y="7221240"/>
            <a:ext cx="1064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secondaires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19"/>
          <p:cNvSpPr/>
          <p:nvPr/>
        </p:nvSpPr>
        <p:spPr>
          <a:xfrm>
            <a:off x="0" y="0"/>
            <a:ext cx="6093720" cy="685584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" name="CustomShape 20" hidden="1"/>
          <p:cNvSpPr/>
          <p:nvPr/>
        </p:nvSpPr>
        <p:spPr>
          <a:xfrm>
            <a:off x="0" y="6673320"/>
            <a:ext cx="9141840" cy="18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fr-FR" sz="600" spc="-1" strike="noStrike">
                <a:solidFill>
                  <a:srgbClr val="76717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© 2019 Rotary International. Internal Use Only. Not For Distribution. Private and Confidential.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PlaceHolder 2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fr-FR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2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 hidden="1"/>
          <p:cNvSpPr/>
          <p:nvPr/>
        </p:nvSpPr>
        <p:spPr>
          <a:xfrm>
            <a:off x="12192120" y="0"/>
            <a:ext cx="5611320" cy="652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As we discussed, I’m hoping to get this buttoned up as quickly as possible. What are you thinking for turn-around?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 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revise any of the “how-to” text on the first pages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the template is properly set up for both Macs and PCs – Should there be 2 versions of the PPT, one for Mac, one for PC?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create text placeholders within each slide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 to create certain visual effects such as the transparent photo overlays (the process is different from Mac to PC)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 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creating new generic infographics (such as bar charts and tables) so that we make it easy for users to create their own in a proper style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need your advice on fonts – I’m thinking we should only use the “free option” fonts? (see attached)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601"/>
              </a:spcBef>
              <a:spcAft>
                <a:spcPts val="601"/>
              </a:spcAft>
            </a:pP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• </a:t>
            </a:r>
            <a:r>
              <a:rPr b="0" lang="fr-FR" sz="1800" spc="-1" strike="noStrike">
                <a:solidFill>
                  <a:srgbClr val="222222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make sure all colors are the proper CMYK breakdown colors for Rotary (on the way)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CustomShape 2"/>
          <p:cNvSpPr/>
          <p:nvPr/>
        </p:nvSpPr>
        <p:spPr>
          <a:xfrm>
            <a:off x="0" y="6985080"/>
            <a:ext cx="1424160" cy="302040"/>
          </a:xfrm>
          <a:prstGeom prst="rect">
            <a:avLst/>
          </a:prstGeom>
          <a:solidFill>
            <a:srgbClr val="48595d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72,89,93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4" name="CustomShape 3"/>
          <p:cNvSpPr/>
          <p:nvPr/>
        </p:nvSpPr>
        <p:spPr>
          <a:xfrm>
            <a:off x="1731600" y="6985080"/>
            <a:ext cx="1424160" cy="302040"/>
          </a:xfrm>
          <a:prstGeom prst="rect">
            <a:avLst/>
          </a:prstGeom>
          <a:solidFill>
            <a:srgbClr val="00b2b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0,178,177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CustomShape 4"/>
          <p:cNvSpPr/>
          <p:nvPr/>
        </p:nvSpPr>
        <p:spPr>
          <a:xfrm>
            <a:off x="3463200" y="6985080"/>
            <a:ext cx="1424160" cy="302040"/>
          </a:xfrm>
          <a:prstGeom prst="rect">
            <a:avLst/>
          </a:prstGeom>
          <a:solidFill>
            <a:srgbClr val="01b0e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1,176,227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CustomShape 5"/>
          <p:cNvSpPr/>
          <p:nvPr/>
        </p:nvSpPr>
        <p:spPr>
          <a:xfrm>
            <a:off x="5194440" y="6985080"/>
            <a:ext cx="1424160" cy="302040"/>
          </a:xfrm>
          <a:prstGeom prst="rect">
            <a:avLst/>
          </a:prstGeom>
          <a:solidFill>
            <a:srgbClr val="006fd3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0,111,211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CustomShape 6"/>
          <p:cNvSpPr/>
          <p:nvPr/>
        </p:nvSpPr>
        <p:spPr>
          <a:xfrm>
            <a:off x="6926040" y="6985080"/>
            <a:ext cx="1424160" cy="302040"/>
          </a:xfrm>
          <a:prstGeom prst="rect">
            <a:avLst/>
          </a:prstGeom>
          <a:solidFill>
            <a:srgbClr val="7d179e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125,23,158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CustomShape 7"/>
          <p:cNvSpPr/>
          <p:nvPr/>
        </p:nvSpPr>
        <p:spPr>
          <a:xfrm>
            <a:off x="8657640" y="6985080"/>
            <a:ext cx="1424160" cy="302040"/>
          </a:xfrm>
          <a:prstGeom prst="rect">
            <a:avLst/>
          </a:prstGeom>
          <a:solidFill>
            <a:srgbClr val="eb0675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235,6,117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8" hidden="1"/>
          <p:cNvSpPr/>
          <p:nvPr/>
        </p:nvSpPr>
        <p:spPr>
          <a:xfrm>
            <a:off x="12939480" y="6041160"/>
            <a:ext cx="1748880" cy="662400"/>
          </a:xfrm>
          <a:custGeom>
            <a:avLst/>
            <a:gdLst/>
            <a:ahLst/>
            <a:rect l="l" t="t" r="r" b="b"/>
            <a:pathLst>
              <a:path w="2378076" h="902582">
                <a:moveTo>
                  <a:pt x="1869753" y="541874"/>
                </a:moveTo>
                <a:cubicBezTo>
                  <a:pt x="1869753" y="541874"/>
                  <a:pt x="1869753" y="541874"/>
                  <a:pt x="1745039" y="604157"/>
                </a:cubicBezTo>
                <a:cubicBezTo>
                  <a:pt x="1742268" y="604157"/>
                  <a:pt x="1736725" y="606988"/>
                  <a:pt x="1736725" y="609819"/>
                </a:cubicBezTo>
                <a:cubicBezTo>
                  <a:pt x="1736725" y="612651"/>
                  <a:pt x="1736725" y="612651"/>
                  <a:pt x="1736725" y="612651"/>
                </a:cubicBezTo>
                <a:cubicBezTo>
                  <a:pt x="1736725" y="615482"/>
                  <a:pt x="1739496" y="618313"/>
                  <a:pt x="1742268" y="621144"/>
                </a:cubicBezTo>
                <a:cubicBezTo>
                  <a:pt x="1783839" y="666440"/>
                  <a:pt x="1825410" y="691920"/>
                  <a:pt x="1886381" y="706075"/>
                </a:cubicBezTo>
                <a:cubicBezTo>
                  <a:pt x="1889152" y="706075"/>
                  <a:pt x="1891924" y="708906"/>
                  <a:pt x="1894695" y="706075"/>
                </a:cubicBezTo>
                <a:cubicBezTo>
                  <a:pt x="1897467" y="703244"/>
                  <a:pt x="1900238" y="700413"/>
                  <a:pt x="1897467" y="691920"/>
                </a:cubicBezTo>
                <a:cubicBezTo>
                  <a:pt x="1897467" y="691920"/>
                  <a:pt x="1897467" y="691920"/>
                  <a:pt x="1889152" y="553198"/>
                </a:cubicBezTo>
                <a:cubicBezTo>
                  <a:pt x="1889152" y="547536"/>
                  <a:pt x="1886381" y="544705"/>
                  <a:pt x="1883610" y="541874"/>
                </a:cubicBezTo>
                <a:cubicBezTo>
                  <a:pt x="1878067" y="539043"/>
                  <a:pt x="1875295" y="539043"/>
                  <a:pt x="1869753" y="541874"/>
                </a:cubicBezTo>
                <a:close/>
                <a:moveTo>
                  <a:pt x="1982115" y="539043"/>
                </a:moveTo>
                <a:cubicBezTo>
                  <a:pt x="1979317" y="541868"/>
                  <a:pt x="1976518" y="547519"/>
                  <a:pt x="1976518" y="550344"/>
                </a:cubicBezTo>
                <a:cubicBezTo>
                  <a:pt x="1976518" y="550344"/>
                  <a:pt x="1976518" y="550344"/>
                  <a:pt x="1965325" y="691605"/>
                </a:cubicBezTo>
                <a:cubicBezTo>
                  <a:pt x="1965325" y="694430"/>
                  <a:pt x="1965325" y="700081"/>
                  <a:pt x="1968123" y="702906"/>
                </a:cubicBezTo>
                <a:cubicBezTo>
                  <a:pt x="1970922" y="705731"/>
                  <a:pt x="1973720" y="705731"/>
                  <a:pt x="1979317" y="702906"/>
                </a:cubicBezTo>
                <a:cubicBezTo>
                  <a:pt x="2038081" y="688780"/>
                  <a:pt x="2082854" y="663353"/>
                  <a:pt x="2124828" y="618149"/>
                </a:cubicBezTo>
                <a:cubicBezTo>
                  <a:pt x="2127627" y="615324"/>
                  <a:pt x="2130425" y="612499"/>
                  <a:pt x="2130425" y="609674"/>
                </a:cubicBezTo>
                <a:cubicBezTo>
                  <a:pt x="2127627" y="606849"/>
                  <a:pt x="2124828" y="604023"/>
                  <a:pt x="2119232" y="601198"/>
                </a:cubicBezTo>
                <a:cubicBezTo>
                  <a:pt x="2119232" y="601198"/>
                  <a:pt x="2119232" y="601198"/>
                  <a:pt x="1996106" y="539043"/>
                </a:cubicBezTo>
                <a:cubicBezTo>
                  <a:pt x="1990510" y="539043"/>
                  <a:pt x="1987711" y="539043"/>
                  <a:pt x="1982115" y="539043"/>
                </a:cubicBezTo>
                <a:close/>
                <a:moveTo>
                  <a:pt x="871538" y="485068"/>
                </a:moveTo>
                <a:lnTo>
                  <a:pt x="814983" y="487862"/>
                </a:lnTo>
                <a:cubicBezTo>
                  <a:pt x="792361" y="490656"/>
                  <a:pt x="781050" y="501832"/>
                  <a:pt x="781050" y="521390"/>
                </a:cubicBezTo>
                <a:cubicBezTo>
                  <a:pt x="781050" y="532566"/>
                  <a:pt x="783878" y="554918"/>
                  <a:pt x="806500" y="554918"/>
                </a:cubicBezTo>
                <a:cubicBezTo>
                  <a:pt x="834777" y="554918"/>
                  <a:pt x="871538" y="543742"/>
                  <a:pt x="871538" y="543742"/>
                </a:cubicBezTo>
                <a:cubicBezTo>
                  <a:pt x="871538" y="485068"/>
                  <a:pt x="871538" y="485068"/>
                  <a:pt x="871538" y="485068"/>
                </a:cubicBezTo>
                <a:close/>
                <a:moveTo>
                  <a:pt x="396876" y="389818"/>
                </a:moveTo>
                <a:cubicBezTo>
                  <a:pt x="355204" y="389818"/>
                  <a:pt x="341313" y="412372"/>
                  <a:pt x="341313" y="471575"/>
                </a:cubicBezTo>
                <a:cubicBezTo>
                  <a:pt x="341313" y="522320"/>
                  <a:pt x="349648" y="553331"/>
                  <a:pt x="396876" y="553331"/>
                </a:cubicBezTo>
                <a:cubicBezTo>
                  <a:pt x="444104" y="553331"/>
                  <a:pt x="452438" y="522320"/>
                  <a:pt x="452438" y="471575"/>
                </a:cubicBezTo>
                <a:cubicBezTo>
                  <a:pt x="452438" y="412372"/>
                  <a:pt x="435769" y="389818"/>
                  <a:pt x="396876" y="389818"/>
                </a:cubicBezTo>
                <a:close/>
                <a:moveTo>
                  <a:pt x="1964442" y="378529"/>
                </a:moveTo>
                <a:cubicBezTo>
                  <a:pt x="1960604" y="379235"/>
                  <a:pt x="1957114" y="381352"/>
                  <a:pt x="1954322" y="385585"/>
                </a:cubicBezTo>
                <a:cubicBezTo>
                  <a:pt x="1948738" y="394052"/>
                  <a:pt x="1951530" y="402518"/>
                  <a:pt x="1957114" y="408163"/>
                </a:cubicBezTo>
                <a:cubicBezTo>
                  <a:pt x="1971073" y="416629"/>
                  <a:pt x="1979448" y="433563"/>
                  <a:pt x="1979448" y="450496"/>
                </a:cubicBezTo>
                <a:cubicBezTo>
                  <a:pt x="1979448" y="475896"/>
                  <a:pt x="1957114" y="498474"/>
                  <a:pt x="1931987" y="498474"/>
                </a:cubicBezTo>
                <a:cubicBezTo>
                  <a:pt x="1906861" y="498474"/>
                  <a:pt x="1884527" y="475896"/>
                  <a:pt x="1884527" y="450496"/>
                </a:cubicBezTo>
                <a:cubicBezTo>
                  <a:pt x="1884527" y="433563"/>
                  <a:pt x="1892902" y="416629"/>
                  <a:pt x="1906861" y="408163"/>
                </a:cubicBezTo>
                <a:cubicBezTo>
                  <a:pt x="1912445" y="402518"/>
                  <a:pt x="1915237" y="394052"/>
                  <a:pt x="1909653" y="385585"/>
                </a:cubicBezTo>
                <a:cubicBezTo>
                  <a:pt x="1904069" y="377118"/>
                  <a:pt x="1895694" y="377118"/>
                  <a:pt x="1887319" y="382763"/>
                </a:cubicBezTo>
                <a:cubicBezTo>
                  <a:pt x="1864984" y="396874"/>
                  <a:pt x="1851025" y="422274"/>
                  <a:pt x="1851025" y="450496"/>
                </a:cubicBezTo>
                <a:cubicBezTo>
                  <a:pt x="1851025" y="492829"/>
                  <a:pt x="1887319" y="529518"/>
                  <a:pt x="1931987" y="529518"/>
                </a:cubicBezTo>
                <a:cubicBezTo>
                  <a:pt x="1976656" y="529518"/>
                  <a:pt x="2012950" y="492829"/>
                  <a:pt x="2012950" y="450496"/>
                </a:cubicBezTo>
                <a:cubicBezTo>
                  <a:pt x="2012950" y="422274"/>
                  <a:pt x="1998991" y="396874"/>
                  <a:pt x="1976656" y="379940"/>
                </a:cubicBezTo>
                <a:cubicBezTo>
                  <a:pt x="1972469" y="378529"/>
                  <a:pt x="1968281" y="377824"/>
                  <a:pt x="1964442" y="378529"/>
                </a:cubicBezTo>
                <a:close/>
                <a:moveTo>
                  <a:pt x="2166711" y="358068"/>
                </a:moveTo>
                <a:cubicBezTo>
                  <a:pt x="2163905" y="358068"/>
                  <a:pt x="2158292" y="358068"/>
                  <a:pt x="2155485" y="360888"/>
                </a:cubicBezTo>
                <a:cubicBezTo>
                  <a:pt x="2155485" y="360888"/>
                  <a:pt x="2155485" y="360888"/>
                  <a:pt x="2040419" y="439837"/>
                </a:cubicBezTo>
                <a:cubicBezTo>
                  <a:pt x="2034806" y="442656"/>
                  <a:pt x="2032000" y="448295"/>
                  <a:pt x="2032000" y="451115"/>
                </a:cubicBezTo>
                <a:cubicBezTo>
                  <a:pt x="2032000" y="456754"/>
                  <a:pt x="2034806" y="459574"/>
                  <a:pt x="2040419" y="462393"/>
                </a:cubicBezTo>
                <a:cubicBezTo>
                  <a:pt x="2040419" y="462393"/>
                  <a:pt x="2040419" y="462393"/>
                  <a:pt x="2155485" y="541342"/>
                </a:cubicBezTo>
                <a:cubicBezTo>
                  <a:pt x="2158292" y="544162"/>
                  <a:pt x="2161098" y="546981"/>
                  <a:pt x="2166711" y="544162"/>
                </a:cubicBezTo>
                <a:cubicBezTo>
                  <a:pt x="2169518" y="544162"/>
                  <a:pt x="2169518" y="541342"/>
                  <a:pt x="2172324" y="535703"/>
                </a:cubicBezTo>
                <a:cubicBezTo>
                  <a:pt x="2189163" y="476491"/>
                  <a:pt x="2189163" y="425739"/>
                  <a:pt x="2172324" y="366527"/>
                </a:cubicBezTo>
                <a:cubicBezTo>
                  <a:pt x="2172324" y="363707"/>
                  <a:pt x="2169518" y="358068"/>
                  <a:pt x="2166711" y="358068"/>
                </a:cubicBezTo>
                <a:close/>
                <a:moveTo>
                  <a:pt x="1697038" y="358068"/>
                </a:moveTo>
                <a:cubicBezTo>
                  <a:pt x="1694260" y="360888"/>
                  <a:pt x="1691482" y="363707"/>
                  <a:pt x="1691482" y="366527"/>
                </a:cubicBezTo>
                <a:cubicBezTo>
                  <a:pt x="1674813" y="428558"/>
                  <a:pt x="1674813" y="476491"/>
                  <a:pt x="1691482" y="535703"/>
                </a:cubicBezTo>
                <a:cubicBezTo>
                  <a:pt x="1691482" y="541342"/>
                  <a:pt x="1694260" y="544162"/>
                  <a:pt x="1697038" y="544162"/>
                </a:cubicBezTo>
                <a:cubicBezTo>
                  <a:pt x="1699816" y="546981"/>
                  <a:pt x="1702594" y="544162"/>
                  <a:pt x="1708151" y="541342"/>
                </a:cubicBezTo>
                <a:lnTo>
                  <a:pt x="1822054" y="462393"/>
                </a:lnTo>
                <a:cubicBezTo>
                  <a:pt x="1827610" y="459574"/>
                  <a:pt x="1830388" y="456754"/>
                  <a:pt x="1830388" y="451115"/>
                </a:cubicBezTo>
                <a:cubicBezTo>
                  <a:pt x="1830388" y="448295"/>
                  <a:pt x="1827610" y="442656"/>
                  <a:pt x="1822054" y="439837"/>
                </a:cubicBezTo>
                <a:cubicBezTo>
                  <a:pt x="1822054" y="439837"/>
                  <a:pt x="1822054" y="439837"/>
                  <a:pt x="1708151" y="363707"/>
                </a:cubicBezTo>
                <a:cubicBezTo>
                  <a:pt x="1705372" y="360888"/>
                  <a:pt x="1702594" y="358068"/>
                  <a:pt x="1697038" y="358068"/>
                </a:cubicBezTo>
                <a:close/>
                <a:moveTo>
                  <a:pt x="1170028" y="343781"/>
                </a:moveTo>
                <a:cubicBezTo>
                  <a:pt x="1170028" y="343781"/>
                  <a:pt x="1170028" y="343781"/>
                  <a:pt x="1206276" y="343781"/>
                </a:cubicBezTo>
                <a:cubicBezTo>
                  <a:pt x="1211853" y="343781"/>
                  <a:pt x="1214641" y="346602"/>
                  <a:pt x="1214641" y="349423"/>
                </a:cubicBezTo>
                <a:cubicBezTo>
                  <a:pt x="1214641" y="349423"/>
                  <a:pt x="1214641" y="349423"/>
                  <a:pt x="1267619" y="541235"/>
                </a:cubicBezTo>
                <a:cubicBezTo>
                  <a:pt x="1267619" y="541235"/>
                  <a:pt x="1267619" y="541235"/>
                  <a:pt x="1270407" y="541235"/>
                </a:cubicBezTo>
                <a:cubicBezTo>
                  <a:pt x="1270407" y="541235"/>
                  <a:pt x="1270407" y="541235"/>
                  <a:pt x="1320597" y="349423"/>
                </a:cubicBezTo>
                <a:cubicBezTo>
                  <a:pt x="1320597" y="346602"/>
                  <a:pt x="1326173" y="343781"/>
                  <a:pt x="1328962" y="343781"/>
                </a:cubicBezTo>
                <a:cubicBezTo>
                  <a:pt x="1328962" y="343781"/>
                  <a:pt x="1328962" y="343781"/>
                  <a:pt x="1367998" y="343781"/>
                </a:cubicBezTo>
                <a:cubicBezTo>
                  <a:pt x="1370786" y="343781"/>
                  <a:pt x="1373575" y="343781"/>
                  <a:pt x="1373575" y="346602"/>
                </a:cubicBezTo>
                <a:cubicBezTo>
                  <a:pt x="1376363" y="349423"/>
                  <a:pt x="1376363" y="352244"/>
                  <a:pt x="1376363" y="355064"/>
                </a:cubicBezTo>
                <a:cubicBezTo>
                  <a:pt x="1376363" y="355064"/>
                  <a:pt x="1376363" y="355064"/>
                  <a:pt x="1370786" y="383272"/>
                </a:cubicBezTo>
                <a:cubicBezTo>
                  <a:pt x="1365210" y="397376"/>
                  <a:pt x="1359633" y="417121"/>
                  <a:pt x="1354057" y="439687"/>
                </a:cubicBezTo>
                <a:cubicBezTo>
                  <a:pt x="1342903" y="490461"/>
                  <a:pt x="1323385" y="560980"/>
                  <a:pt x="1309444" y="614575"/>
                </a:cubicBezTo>
                <a:cubicBezTo>
                  <a:pt x="1298290" y="662528"/>
                  <a:pt x="1273196" y="685094"/>
                  <a:pt x="1236948" y="685094"/>
                </a:cubicBezTo>
                <a:cubicBezTo>
                  <a:pt x="1234159" y="685094"/>
                  <a:pt x="1234159" y="685094"/>
                  <a:pt x="1234159" y="685094"/>
                </a:cubicBezTo>
                <a:cubicBezTo>
                  <a:pt x="1211853" y="685094"/>
                  <a:pt x="1183970" y="682273"/>
                  <a:pt x="1170028" y="676632"/>
                </a:cubicBezTo>
                <a:cubicBezTo>
                  <a:pt x="1164452" y="676632"/>
                  <a:pt x="1161663" y="673811"/>
                  <a:pt x="1161663" y="668170"/>
                </a:cubicBezTo>
                <a:cubicBezTo>
                  <a:pt x="1161663" y="668170"/>
                  <a:pt x="1161663" y="668170"/>
                  <a:pt x="1161663" y="642783"/>
                </a:cubicBezTo>
                <a:cubicBezTo>
                  <a:pt x="1161663" y="639962"/>
                  <a:pt x="1161663" y="637141"/>
                  <a:pt x="1164452" y="637141"/>
                </a:cubicBezTo>
                <a:cubicBezTo>
                  <a:pt x="1167240" y="634320"/>
                  <a:pt x="1170028" y="631500"/>
                  <a:pt x="1172817" y="634320"/>
                </a:cubicBezTo>
                <a:cubicBezTo>
                  <a:pt x="1172817" y="634320"/>
                  <a:pt x="1172817" y="634320"/>
                  <a:pt x="1220218" y="637141"/>
                </a:cubicBezTo>
                <a:cubicBezTo>
                  <a:pt x="1248101" y="637141"/>
                  <a:pt x="1250889" y="620217"/>
                  <a:pt x="1253677" y="611754"/>
                </a:cubicBezTo>
                <a:cubicBezTo>
                  <a:pt x="1253677" y="611754"/>
                  <a:pt x="1253677" y="611754"/>
                  <a:pt x="1253677" y="608933"/>
                </a:cubicBezTo>
                <a:cubicBezTo>
                  <a:pt x="1256466" y="606113"/>
                  <a:pt x="1256466" y="603292"/>
                  <a:pt x="1259254" y="597650"/>
                </a:cubicBezTo>
                <a:cubicBezTo>
                  <a:pt x="1259254" y="597650"/>
                  <a:pt x="1259254" y="597650"/>
                  <a:pt x="1248101" y="597650"/>
                </a:cubicBezTo>
                <a:cubicBezTo>
                  <a:pt x="1228583" y="597650"/>
                  <a:pt x="1217429" y="580726"/>
                  <a:pt x="1214641" y="569443"/>
                </a:cubicBezTo>
                <a:cubicBezTo>
                  <a:pt x="1214641" y="569443"/>
                  <a:pt x="1214641" y="569443"/>
                  <a:pt x="1158875" y="355064"/>
                </a:cubicBezTo>
                <a:cubicBezTo>
                  <a:pt x="1158875" y="352244"/>
                  <a:pt x="1158875" y="349423"/>
                  <a:pt x="1161663" y="346602"/>
                </a:cubicBezTo>
                <a:cubicBezTo>
                  <a:pt x="1164452" y="343781"/>
                  <a:pt x="1167240" y="343781"/>
                  <a:pt x="1170028" y="343781"/>
                </a:cubicBezTo>
                <a:close/>
                <a:moveTo>
                  <a:pt x="1116013" y="340606"/>
                </a:moveTo>
                <a:cubicBezTo>
                  <a:pt x="1118791" y="340606"/>
                  <a:pt x="1121569" y="340606"/>
                  <a:pt x="1124347" y="343432"/>
                </a:cubicBezTo>
                <a:cubicBezTo>
                  <a:pt x="1127125" y="343432"/>
                  <a:pt x="1127125" y="346258"/>
                  <a:pt x="1127125" y="349085"/>
                </a:cubicBezTo>
                <a:cubicBezTo>
                  <a:pt x="1127125" y="349085"/>
                  <a:pt x="1127125" y="349085"/>
                  <a:pt x="1127125" y="385824"/>
                </a:cubicBezTo>
                <a:cubicBezTo>
                  <a:pt x="1127125" y="388650"/>
                  <a:pt x="1124347" y="394302"/>
                  <a:pt x="1118791" y="394302"/>
                </a:cubicBezTo>
                <a:cubicBezTo>
                  <a:pt x="1085453" y="397128"/>
                  <a:pt x="1060450" y="416911"/>
                  <a:pt x="1049337" y="425389"/>
                </a:cubicBezTo>
                <a:cubicBezTo>
                  <a:pt x="1049337" y="425389"/>
                  <a:pt x="1049337" y="425389"/>
                  <a:pt x="1049337" y="589303"/>
                </a:cubicBezTo>
                <a:cubicBezTo>
                  <a:pt x="1049337" y="594955"/>
                  <a:pt x="1046559" y="597781"/>
                  <a:pt x="1041003" y="597781"/>
                </a:cubicBezTo>
                <a:cubicBezTo>
                  <a:pt x="1041003" y="597781"/>
                  <a:pt x="1041003" y="597781"/>
                  <a:pt x="1002109" y="597781"/>
                </a:cubicBezTo>
                <a:cubicBezTo>
                  <a:pt x="996553" y="597781"/>
                  <a:pt x="993775" y="594955"/>
                  <a:pt x="993775" y="589303"/>
                </a:cubicBezTo>
                <a:cubicBezTo>
                  <a:pt x="993775" y="589303"/>
                  <a:pt x="993775" y="589303"/>
                  <a:pt x="993775" y="351911"/>
                </a:cubicBezTo>
                <a:cubicBezTo>
                  <a:pt x="993775" y="346258"/>
                  <a:pt x="996553" y="343432"/>
                  <a:pt x="1002109" y="343432"/>
                </a:cubicBezTo>
                <a:cubicBezTo>
                  <a:pt x="1002109" y="343432"/>
                  <a:pt x="1002109" y="343432"/>
                  <a:pt x="1041003" y="343432"/>
                </a:cubicBezTo>
                <a:cubicBezTo>
                  <a:pt x="1046559" y="343432"/>
                  <a:pt x="1049337" y="346258"/>
                  <a:pt x="1049337" y="351911"/>
                </a:cubicBezTo>
                <a:cubicBezTo>
                  <a:pt x="1049337" y="351911"/>
                  <a:pt x="1049337" y="351911"/>
                  <a:pt x="1049337" y="368867"/>
                </a:cubicBezTo>
                <a:cubicBezTo>
                  <a:pt x="1066006" y="357563"/>
                  <a:pt x="1091009" y="340606"/>
                  <a:pt x="1116013" y="340606"/>
                </a:cubicBezTo>
                <a:close/>
                <a:moveTo>
                  <a:pt x="843157" y="335843"/>
                </a:moveTo>
                <a:cubicBezTo>
                  <a:pt x="902173" y="335843"/>
                  <a:pt x="930276" y="364084"/>
                  <a:pt x="930276" y="423390"/>
                </a:cubicBezTo>
                <a:cubicBezTo>
                  <a:pt x="930276" y="592835"/>
                  <a:pt x="930276" y="592835"/>
                  <a:pt x="930276" y="592835"/>
                </a:cubicBezTo>
                <a:cubicBezTo>
                  <a:pt x="930276" y="595659"/>
                  <a:pt x="927466" y="598483"/>
                  <a:pt x="927466" y="601307"/>
                </a:cubicBezTo>
                <a:cubicBezTo>
                  <a:pt x="924656" y="604131"/>
                  <a:pt x="921845" y="604131"/>
                  <a:pt x="919035" y="604131"/>
                </a:cubicBezTo>
                <a:cubicBezTo>
                  <a:pt x="899363" y="601307"/>
                  <a:pt x="890932" y="595659"/>
                  <a:pt x="879691" y="587187"/>
                </a:cubicBezTo>
                <a:cubicBezTo>
                  <a:pt x="879691" y="587187"/>
                  <a:pt x="837536" y="604131"/>
                  <a:pt x="798192" y="604131"/>
                </a:cubicBezTo>
                <a:cubicBezTo>
                  <a:pt x="750416" y="604131"/>
                  <a:pt x="722313" y="575890"/>
                  <a:pt x="722313" y="522233"/>
                </a:cubicBezTo>
                <a:cubicBezTo>
                  <a:pt x="722313" y="471399"/>
                  <a:pt x="747606" y="448807"/>
                  <a:pt x="809433" y="445983"/>
                </a:cubicBezTo>
                <a:cubicBezTo>
                  <a:pt x="871260" y="440334"/>
                  <a:pt x="871260" y="440334"/>
                  <a:pt x="871260" y="440334"/>
                </a:cubicBezTo>
                <a:cubicBezTo>
                  <a:pt x="871260" y="423390"/>
                  <a:pt x="871260" y="423390"/>
                  <a:pt x="871260" y="423390"/>
                </a:cubicBezTo>
                <a:cubicBezTo>
                  <a:pt x="871260" y="403621"/>
                  <a:pt x="860018" y="392325"/>
                  <a:pt x="840346" y="392325"/>
                </a:cubicBezTo>
                <a:cubicBezTo>
                  <a:pt x="812243" y="392325"/>
                  <a:pt x="772899" y="397973"/>
                  <a:pt x="750416" y="397973"/>
                </a:cubicBezTo>
                <a:cubicBezTo>
                  <a:pt x="747606" y="397973"/>
                  <a:pt x="747606" y="397973"/>
                  <a:pt x="744796" y="395149"/>
                </a:cubicBezTo>
                <a:cubicBezTo>
                  <a:pt x="741985" y="395149"/>
                  <a:pt x="741985" y="392325"/>
                  <a:pt x="741985" y="389501"/>
                </a:cubicBezTo>
                <a:cubicBezTo>
                  <a:pt x="739175" y="355612"/>
                  <a:pt x="739175" y="355612"/>
                  <a:pt x="739175" y="355612"/>
                </a:cubicBezTo>
                <a:cubicBezTo>
                  <a:pt x="739175" y="352788"/>
                  <a:pt x="741985" y="347140"/>
                  <a:pt x="747606" y="347140"/>
                </a:cubicBezTo>
                <a:cubicBezTo>
                  <a:pt x="767278" y="344316"/>
                  <a:pt x="815054" y="335843"/>
                  <a:pt x="843157" y="335843"/>
                </a:cubicBezTo>
                <a:close/>
                <a:moveTo>
                  <a:pt x="396875" y="335843"/>
                </a:moveTo>
                <a:cubicBezTo>
                  <a:pt x="460001" y="335843"/>
                  <a:pt x="511175" y="395901"/>
                  <a:pt x="511175" y="469987"/>
                </a:cubicBezTo>
                <a:cubicBezTo>
                  <a:pt x="511175" y="544073"/>
                  <a:pt x="460001" y="604131"/>
                  <a:pt x="396875" y="604131"/>
                </a:cubicBezTo>
                <a:cubicBezTo>
                  <a:pt x="333749" y="604131"/>
                  <a:pt x="282575" y="544073"/>
                  <a:pt x="282575" y="469987"/>
                </a:cubicBezTo>
                <a:cubicBezTo>
                  <a:pt x="282575" y="395901"/>
                  <a:pt x="333749" y="335843"/>
                  <a:pt x="396875" y="335843"/>
                </a:cubicBezTo>
                <a:close/>
                <a:moveTo>
                  <a:pt x="103585" y="300918"/>
                </a:moveTo>
                <a:cubicBezTo>
                  <a:pt x="81360" y="300918"/>
                  <a:pt x="67470" y="300918"/>
                  <a:pt x="61913" y="303759"/>
                </a:cubicBezTo>
                <a:cubicBezTo>
                  <a:pt x="61913" y="406027"/>
                  <a:pt x="61913" y="406027"/>
                  <a:pt x="61913" y="406027"/>
                </a:cubicBezTo>
                <a:cubicBezTo>
                  <a:pt x="73026" y="406027"/>
                  <a:pt x="92473" y="408868"/>
                  <a:pt x="123032" y="406027"/>
                </a:cubicBezTo>
                <a:cubicBezTo>
                  <a:pt x="159148" y="406027"/>
                  <a:pt x="184151" y="386142"/>
                  <a:pt x="184151" y="354893"/>
                </a:cubicBezTo>
                <a:cubicBezTo>
                  <a:pt x="184151" y="329326"/>
                  <a:pt x="167482" y="300918"/>
                  <a:pt x="125810" y="300918"/>
                </a:cubicBezTo>
                <a:cubicBezTo>
                  <a:pt x="103585" y="300918"/>
                  <a:pt x="103585" y="300918"/>
                  <a:pt x="103585" y="300918"/>
                </a:cubicBezTo>
                <a:close/>
                <a:moveTo>
                  <a:pt x="614557" y="285043"/>
                </a:moveTo>
                <a:cubicBezTo>
                  <a:pt x="617342" y="285043"/>
                  <a:pt x="620127" y="285043"/>
                  <a:pt x="622912" y="285043"/>
                </a:cubicBezTo>
                <a:cubicBezTo>
                  <a:pt x="622912" y="287870"/>
                  <a:pt x="625698" y="290697"/>
                  <a:pt x="625698" y="293524"/>
                </a:cubicBezTo>
                <a:cubicBezTo>
                  <a:pt x="625698" y="344407"/>
                  <a:pt x="625698" y="344407"/>
                  <a:pt x="625698" y="344407"/>
                </a:cubicBezTo>
                <a:cubicBezTo>
                  <a:pt x="684184" y="344407"/>
                  <a:pt x="684184" y="344407"/>
                  <a:pt x="684184" y="344407"/>
                </a:cubicBezTo>
                <a:cubicBezTo>
                  <a:pt x="689755" y="344407"/>
                  <a:pt x="692540" y="347234"/>
                  <a:pt x="692540" y="352888"/>
                </a:cubicBezTo>
                <a:cubicBezTo>
                  <a:pt x="692540" y="386811"/>
                  <a:pt x="692540" y="386811"/>
                  <a:pt x="692540" y="386811"/>
                </a:cubicBezTo>
                <a:cubicBezTo>
                  <a:pt x="692540" y="392464"/>
                  <a:pt x="689755" y="395291"/>
                  <a:pt x="684184" y="395291"/>
                </a:cubicBezTo>
                <a:cubicBezTo>
                  <a:pt x="625698" y="395291"/>
                  <a:pt x="625698" y="395291"/>
                  <a:pt x="625698" y="395291"/>
                </a:cubicBezTo>
                <a:cubicBezTo>
                  <a:pt x="625698" y="499885"/>
                  <a:pt x="625698" y="499885"/>
                  <a:pt x="625698" y="499885"/>
                </a:cubicBezTo>
                <a:cubicBezTo>
                  <a:pt x="625698" y="536635"/>
                  <a:pt x="625698" y="550769"/>
                  <a:pt x="650763" y="550769"/>
                </a:cubicBezTo>
                <a:cubicBezTo>
                  <a:pt x="661904" y="550769"/>
                  <a:pt x="675829" y="547942"/>
                  <a:pt x="684184" y="547942"/>
                </a:cubicBezTo>
                <a:cubicBezTo>
                  <a:pt x="689755" y="547942"/>
                  <a:pt x="692540" y="553596"/>
                  <a:pt x="692540" y="559249"/>
                </a:cubicBezTo>
                <a:cubicBezTo>
                  <a:pt x="695325" y="590345"/>
                  <a:pt x="695325" y="590345"/>
                  <a:pt x="695325" y="590345"/>
                </a:cubicBezTo>
                <a:cubicBezTo>
                  <a:pt x="695325" y="595999"/>
                  <a:pt x="692540" y="598826"/>
                  <a:pt x="686969" y="601652"/>
                </a:cubicBezTo>
                <a:cubicBezTo>
                  <a:pt x="673044" y="601652"/>
                  <a:pt x="656334" y="607306"/>
                  <a:pt x="642408" y="607306"/>
                </a:cubicBezTo>
                <a:cubicBezTo>
                  <a:pt x="586706" y="607306"/>
                  <a:pt x="567211" y="584691"/>
                  <a:pt x="567211" y="508366"/>
                </a:cubicBezTo>
                <a:cubicBezTo>
                  <a:pt x="567211" y="395291"/>
                  <a:pt x="567211" y="395291"/>
                  <a:pt x="567211" y="395291"/>
                </a:cubicBezTo>
                <a:cubicBezTo>
                  <a:pt x="544930" y="395291"/>
                  <a:pt x="544930" y="395291"/>
                  <a:pt x="544930" y="395291"/>
                </a:cubicBezTo>
                <a:cubicBezTo>
                  <a:pt x="539360" y="395291"/>
                  <a:pt x="536575" y="392464"/>
                  <a:pt x="536575" y="386811"/>
                </a:cubicBezTo>
                <a:cubicBezTo>
                  <a:pt x="536575" y="352888"/>
                  <a:pt x="536575" y="352888"/>
                  <a:pt x="536575" y="352888"/>
                </a:cubicBezTo>
                <a:cubicBezTo>
                  <a:pt x="536575" y="347234"/>
                  <a:pt x="539360" y="344407"/>
                  <a:pt x="544930" y="344407"/>
                </a:cubicBezTo>
                <a:cubicBezTo>
                  <a:pt x="567211" y="344407"/>
                  <a:pt x="567211" y="344407"/>
                  <a:pt x="567211" y="344407"/>
                </a:cubicBezTo>
                <a:cubicBezTo>
                  <a:pt x="567211" y="302004"/>
                  <a:pt x="567211" y="302004"/>
                  <a:pt x="567211" y="302004"/>
                </a:cubicBezTo>
                <a:cubicBezTo>
                  <a:pt x="567211" y="299178"/>
                  <a:pt x="569996" y="296351"/>
                  <a:pt x="575566" y="293524"/>
                </a:cubicBezTo>
                <a:cubicBezTo>
                  <a:pt x="614557" y="285043"/>
                  <a:pt x="614557" y="285043"/>
                  <a:pt x="614557" y="285043"/>
                </a:cubicBezTo>
                <a:close/>
                <a:moveTo>
                  <a:pt x="117618" y="245356"/>
                </a:moveTo>
                <a:cubicBezTo>
                  <a:pt x="123219" y="245356"/>
                  <a:pt x="126019" y="245356"/>
                  <a:pt x="126019" y="245356"/>
                </a:cubicBezTo>
                <a:cubicBezTo>
                  <a:pt x="224034" y="245356"/>
                  <a:pt x="246438" y="304564"/>
                  <a:pt x="246438" y="352493"/>
                </a:cubicBezTo>
                <a:cubicBezTo>
                  <a:pt x="246438" y="394784"/>
                  <a:pt x="226835" y="425798"/>
                  <a:pt x="184828" y="445534"/>
                </a:cubicBezTo>
                <a:lnTo>
                  <a:pt x="249238" y="586504"/>
                </a:lnTo>
                <a:cubicBezTo>
                  <a:pt x="249238" y="589323"/>
                  <a:pt x="249238" y="592142"/>
                  <a:pt x="246438" y="594962"/>
                </a:cubicBezTo>
                <a:cubicBezTo>
                  <a:pt x="246438" y="597781"/>
                  <a:pt x="243637" y="597781"/>
                  <a:pt x="238037" y="597781"/>
                </a:cubicBezTo>
                <a:cubicBezTo>
                  <a:pt x="193230" y="597781"/>
                  <a:pt x="193230" y="597781"/>
                  <a:pt x="193230" y="597781"/>
                </a:cubicBezTo>
                <a:cubicBezTo>
                  <a:pt x="190429" y="597781"/>
                  <a:pt x="187629" y="597781"/>
                  <a:pt x="184828" y="592142"/>
                </a:cubicBezTo>
                <a:cubicBezTo>
                  <a:pt x="128820" y="462450"/>
                  <a:pt x="128820" y="462450"/>
                  <a:pt x="128820" y="462450"/>
                </a:cubicBezTo>
                <a:cubicBezTo>
                  <a:pt x="98015" y="462450"/>
                  <a:pt x="72811" y="459631"/>
                  <a:pt x="61610" y="459631"/>
                </a:cubicBezTo>
                <a:cubicBezTo>
                  <a:pt x="61610" y="589323"/>
                  <a:pt x="61610" y="589323"/>
                  <a:pt x="61610" y="589323"/>
                </a:cubicBezTo>
                <a:cubicBezTo>
                  <a:pt x="61610" y="594962"/>
                  <a:pt x="56009" y="597781"/>
                  <a:pt x="50408" y="597781"/>
                </a:cubicBezTo>
                <a:cubicBezTo>
                  <a:pt x="11202" y="597781"/>
                  <a:pt x="11202" y="597781"/>
                  <a:pt x="11202" y="597781"/>
                </a:cubicBezTo>
                <a:cubicBezTo>
                  <a:pt x="5601" y="597781"/>
                  <a:pt x="0" y="594962"/>
                  <a:pt x="0" y="589323"/>
                </a:cubicBezTo>
                <a:cubicBezTo>
                  <a:pt x="0" y="262273"/>
                  <a:pt x="0" y="262273"/>
                  <a:pt x="0" y="262273"/>
                </a:cubicBezTo>
                <a:cubicBezTo>
                  <a:pt x="0" y="256634"/>
                  <a:pt x="5601" y="250995"/>
                  <a:pt x="8402" y="250995"/>
                </a:cubicBezTo>
                <a:cubicBezTo>
                  <a:pt x="61610" y="245356"/>
                  <a:pt x="103616" y="245356"/>
                  <a:pt x="117618" y="245356"/>
                </a:cubicBezTo>
                <a:close/>
                <a:moveTo>
                  <a:pt x="1968123" y="200530"/>
                </a:moveTo>
                <a:cubicBezTo>
                  <a:pt x="1965325" y="203328"/>
                  <a:pt x="1965325" y="206126"/>
                  <a:pt x="1965325" y="211723"/>
                </a:cubicBezTo>
                <a:cubicBezTo>
                  <a:pt x="1965325" y="211723"/>
                  <a:pt x="1965325" y="211723"/>
                  <a:pt x="1976518" y="348840"/>
                </a:cubicBezTo>
                <a:cubicBezTo>
                  <a:pt x="1976518" y="354436"/>
                  <a:pt x="1979317" y="360033"/>
                  <a:pt x="1982115" y="362831"/>
                </a:cubicBezTo>
                <a:cubicBezTo>
                  <a:pt x="1984913" y="362831"/>
                  <a:pt x="1990510" y="362831"/>
                  <a:pt x="1996106" y="360033"/>
                </a:cubicBezTo>
                <a:cubicBezTo>
                  <a:pt x="1996106" y="360033"/>
                  <a:pt x="1996106" y="360033"/>
                  <a:pt x="2119232" y="301269"/>
                </a:cubicBezTo>
                <a:cubicBezTo>
                  <a:pt x="2124828" y="298470"/>
                  <a:pt x="2127627" y="298470"/>
                  <a:pt x="2130425" y="292874"/>
                </a:cubicBezTo>
                <a:cubicBezTo>
                  <a:pt x="2130425" y="290075"/>
                  <a:pt x="2127627" y="287277"/>
                  <a:pt x="2124828" y="284479"/>
                </a:cubicBezTo>
                <a:cubicBezTo>
                  <a:pt x="2082854" y="239706"/>
                  <a:pt x="2038081" y="214521"/>
                  <a:pt x="1979317" y="200530"/>
                </a:cubicBezTo>
                <a:cubicBezTo>
                  <a:pt x="1976518" y="197731"/>
                  <a:pt x="1970922" y="197731"/>
                  <a:pt x="1968123" y="200530"/>
                </a:cubicBezTo>
                <a:close/>
                <a:moveTo>
                  <a:pt x="1890255" y="199484"/>
                </a:moveTo>
                <a:cubicBezTo>
                  <a:pt x="1888156" y="199835"/>
                  <a:pt x="1886057" y="200536"/>
                  <a:pt x="1884658" y="200536"/>
                </a:cubicBezTo>
                <a:cubicBezTo>
                  <a:pt x="1825894" y="214559"/>
                  <a:pt x="1781121" y="239800"/>
                  <a:pt x="1739147" y="284673"/>
                </a:cubicBezTo>
                <a:cubicBezTo>
                  <a:pt x="1736348" y="287478"/>
                  <a:pt x="1733550" y="290282"/>
                  <a:pt x="1733550" y="293087"/>
                </a:cubicBezTo>
                <a:cubicBezTo>
                  <a:pt x="1736348" y="298696"/>
                  <a:pt x="1739147" y="301501"/>
                  <a:pt x="1744743" y="301501"/>
                </a:cubicBezTo>
                <a:cubicBezTo>
                  <a:pt x="1744743" y="301501"/>
                  <a:pt x="1744743" y="301501"/>
                  <a:pt x="1867869" y="363202"/>
                </a:cubicBezTo>
                <a:cubicBezTo>
                  <a:pt x="1873465" y="366006"/>
                  <a:pt x="1876264" y="366006"/>
                  <a:pt x="1881860" y="363202"/>
                </a:cubicBezTo>
                <a:cubicBezTo>
                  <a:pt x="1884658" y="360397"/>
                  <a:pt x="1887457" y="357592"/>
                  <a:pt x="1887457" y="351983"/>
                </a:cubicBezTo>
                <a:cubicBezTo>
                  <a:pt x="1887457" y="351983"/>
                  <a:pt x="1887457" y="351983"/>
                  <a:pt x="1898650" y="214559"/>
                </a:cubicBezTo>
                <a:cubicBezTo>
                  <a:pt x="1898650" y="206145"/>
                  <a:pt x="1895852" y="203340"/>
                  <a:pt x="1895852" y="200536"/>
                </a:cubicBezTo>
                <a:cubicBezTo>
                  <a:pt x="1894453" y="199134"/>
                  <a:pt x="1892354" y="199134"/>
                  <a:pt x="1890255" y="199484"/>
                </a:cubicBezTo>
                <a:close/>
                <a:moveTo>
                  <a:pt x="1932782" y="151693"/>
                </a:moveTo>
                <a:cubicBezTo>
                  <a:pt x="2095420" y="151693"/>
                  <a:pt x="2227264" y="284959"/>
                  <a:pt x="2227264" y="449350"/>
                </a:cubicBezTo>
                <a:cubicBezTo>
                  <a:pt x="2227264" y="613741"/>
                  <a:pt x="2095420" y="747007"/>
                  <a:pt x="1932782" y="747007"/>
                </a:cubicBezTo>
                <a:cubicBezTo>
                  <a:pt x="1770144" y="747007"/>
                  <a:pt x="1638300" y="613741"/>
                  <a:pt x="1638300" y="449350"/>
                </a:cubicBezTo>
                <a:cubicBezTo>
                  <a:pt x="1638300" y="284959"/>
                  <a:pt x="1770144" y="151693"/>
                  <a:pt x="1932782" y="151693"/>
                </a:cubicBezTo>
                <a:close/>
                <a:moveTo>
                  <a:pt x="1931988" y="108832"/>
                </a:moveTo>
                <a:cubicBezTo>
                  <a:pt x="1746993" y="108832"/>
                  <a:pt x="1597025" y="260577"/>
                  <a:pt x="1597025" y="447764"/>
                </a:cubicBezTo>
                <a:cubicBezTo>
                  <a:pt x="1597025" y="634951"/>
                  <a:pt x="1746993" y="786696"/>
                  <a:pt x="1931988" y="786696"/>
                </a:cubicBezTo>
                <a:cubicBezTo>
                  <a:pt x="2116983" y="786696"/>
                  <a:pt x="2266951" y="634951"/>
                  <a:pt x="2266951" y="447764"/>
                </a:cubicBezTo>
                <a:cubicBezTo>
                  <a:pt x="2266951" y="260577"/>
                  <a:pt x="2116983" y="108832"/>
                  <a:pt x="1931988" y="108832"/>
                </a:cubicBezTo>
                <a:close/>
                <a:moveTo>
                  <a:pt x="1914436" y="2117"/>
                </a:moveTo>
                <a:cubicBezTo>
                  <a:pt x="1914436" y="2117"/>
                  <a:pt x="1914436" y="2117"/>
                  <a:pt x="1917229" y="2117"/>
                </a:cubicBezTo>
                <a:cubicBezTo>
                  <a:pt x="1925608" y="-706"/>
                  <a:pt x="1936781" y="-706"/>
                  <a:pt x="1945160" y="2117"/>
                </a:cubicBezTo>
                <a:cubicBezTo>
                  <a:pt x="1945160" y="2117"/>
                  <a:pt x="1945160" y="2117"/>
                  <a:pt x="1947953" y="2117"/>
                </a:cubicBezTo>
                <a:cubicBezTo>
                  <a:pt x="1959125" y="21876"/>
                  <a:pt x="1964711" y="47281"/>
                  <a:pt x="1964711" y="69864"/>
                </a:cubicBezTo>
                <a:cubicBezTo>
                  <a:pt x="1970297" y="69864"/>
                  <a:pt x="1992641" y="72686"/>
                  <a:pt x="1995434" y="75509"/>
                </a:cubicBezTo>
                <a:cubicBezTo>
                  <a:pt x="2001020" y="50104"/>
                  <a:pt x="2014985" y="27522"/>
                  <a:pt x="2031743" y="13408"/>
                </a:cubicBezTo>
                <a:cubicBezTo>
                  <a:pt x="2042915" y="13408"/>
                  <a:pt x="2054087" y="16231"/>
                  <a:pt x="2059673" y="19054"/>
                </a:cubicBezTo>
                <a:cubicBezTo>
                  <a:pt x="2059673" y="19054"/>
                  <a:pt x="2059673" y="19054"/>
                  <a:pt x="2062466" y="19054"/>
                </a:cubicBezTo>
                <a:cubicBezTo>
                  <a:pt x="2062466" y="19054"/>
                  <a:pt x="2062466" y="19054"/>
                  <a:pt x="2062466" y="21876"/>
                </a:cubicBezTo>
                <a:cubicBezTo>
                  <a:pt x="2065259" y="33168"/>
                  <a:pt x="2068052" y="44459"/>
                  <a:pt x="2068052" y="55750"/>
                </a:cubicBezTo>
                <a:cubicBezTo>
                  <a:pt x="2068052" y="69864"/>
                  <a:pt x="2065259" y="81155"/>
                  <a:pt x="2062466" y="92446"/>
                </a:cubicBezTo>
                <a:cubicBezTo>
                  <a:pt x="2065259" y="95269"/>
                  <a:pt x="2087603" y="103737"/>
                  <a:pt x="2090396" y="103737"/>
                </a:cubicBezTo>
                <a:cubicBezTo>
                  <a:pt x="2104361" y="83977"/>
                  <a:pt x="2121119" y="64218"/>
                  <a:pt x="2140670" y="55750"/>
                </a:cubicBezTo>
                <a:cubicBezTo>
                  <a:pt x="2140670" y="55750"/>
                  <a:pt x="2140670" y="55750"/>
                  <a:pt x="2140670" y="52927"/>
                </a:cubicBezTo>
                <a:cubicBezTo>
                  <a:pt x="2140670" y="52927"/>
                  <a:pt x="2140670" y="52927"/>
                  <a:pt x="2143463" y="55750"/>
                </a:cubicBezTo>
                <a:cubicBezTo>
                  <a:pt x="2149049" y="58573"/>
                  <a:pt x="2160221" y="64218"/>
                  <a:pt x="2168600" y="69864"/>
                </a:cubicBezTo>
                <a:cubicBezTo>
                  <a:pt x="2168600" y="69864"/>
                  <a:pt x="2168600" y="72686"/>
                  <a:pt x="2168600" y="72686"/>
                </a:cubicBezTo>
                <a:cubicBezTo>
                  <a:pt x="2168600" y="95269"/>
                  <a:pt x="2163014" y="117851"/>
                  <a:pt x="2149049" y="140433"/>
                </a:cubicBezTo>
                <a:cubicBezTo>
                  <a:pt x="2151842" y="143256"/>
                  <a:pt x="2171393" y="157370"/>
                  <a:pt x="2174186" y="157370"/>
                </a:cubicBezTo>
                <a:cubicBezTo>
                  <a:pt x="2190944" y="140433"/>
                  <a:pt x="2213288" y="129142"/>
                  <a:pt x="2235633" y="123496"/>
                </a:cubicBezTo>
                <a:cubicBezTo>
                  <a:pt x="2244012" y="129142"/>
                  <a:pt x="2252391" y="137610"/>
                  <a:pt x="2257977" y="143256"/>
                </a:cubicBezTo>
                <a:cubicBezTo>
                  <a:pt x="2257977" y="143256"/>
                  <a:pt x="2257977" y="143256"/>
                  <a:pt x="2257977" y="146079"/>
                </a:cubicBezTo>
                <a:cubicBezTo>
                  <a:pt x="2252391" y="168661"/>
                  <a:pt x="2238425" y="191243"/>
                  <a:pt x="2221667" y="208180"/>
                </a:cubicBezTo>
                <a:cubicBezTo>
                  <a:pt x="2224461" y="211002"/>
                  <a:pt x="2238425" y="230762"/>
                  <a:pt x="2241219" y="230762"/>
                </a:cubicBezTo>
                <a:cubicBezTo>
                  <a:pt x="2260770" y="219471"/>
                  <a:pt x="2285907" y="213825"/>
                  <a:pt x="2308251" y="213825"/>
                </a:cubicBezTo>
                <a:cubicBezTo>
                  <a:pt x="2308251" y="213825"/>
                  <a:pt x="2308251" y="213825"/>
                  <a:pt x="2311044" y="213825"/>
                </a:cubicBezTo>
                <a:cubicBezTo>
                  <a:pt x="2316630" y="222293"/>
                  <a:pt x="2322216" y="233585"/>
                  <a:pt x="2325009" y="239230"/>
                </a:cubicBezTo>
                <a:cubicBezTo>
                  <a:pt x="2325009" y="239230"/>
                  <a:pt x="2325009" y="239230"/>
                  <a:pt x="2325009" y="242053"/>
                </a:cubicBezTo>
                <a:cubicBezTo>
                  <a:pt x="2313837" y="261812"/>
                  <a:pt x="2297079" y="281572"/>
                  <a:pt x="2274735" y="292863"/>
                </a:cubicBezTo>
                <a:cubicBezTo>
                  <a:pt x="2277528" y="295686"/>
                  <a:pt x="2285907" y="318268"/>
                  <a:pt x="2285907" y="321091"/>
                </a:cubicBezTo>
                <a:cubicBezTo>
                  <a:pt x="2311044" y="315445"/>
                  <a:pt x="2336181" y="312622"/>
                  <a:pt x="2355732" y="321091"/>
                </a:cubicBezTo>
                <a:cubicBezTo>
                  <a:pt x="2355732" y="321091"/>
                  <a:pt x="2355732" y="321091"/>
                  <a:pt x="2358525" y="321091"/>
                </a:cubicBezTo>
                <a:cubicBezTo>
                  <a:pt x="2361318" y="329559"/>
                  <a:pt x="2364111" y="340850"/>
                  <a:pt x="2366904" y="349318"/>
                </a:cubicBezTo>
                <a:cubicBezTo>
                  <a:pt x="2366904" y="349318"/>
                  <a:pt x="2366904" y="349318"/>
                  <a:pt x="2366904" y="352141"/>
                </a:cubicBezTo>
                <a:cubicBezTo>
                  <a:pt x="2366904" y="352141"/>
                  <a:pt x="2366904" y="352141"/>
                  <a:pt x="2364111" y="352141"/>
                </a:cubicBezTo>
                <a:cubicBezTo>
                  <a:pt x="2350146" y="369078"/>
                  <a:pt x="2327802" y="380369"/>
                  <a:pt x="2305458" y="388837"/>
                </a:cubicBezTo>
                <a:cubicBezTo>
                  <a:pt x="2305458" y="391660"/>
                  <a:pt x="2308251" y="414242"/>
                  <a:pt x="2308251" y="417065"/>
                </a:cubicBezTo>
                <a:cubicBezTo>
                  <a:pt x="2333388" y="417065"/>
                  <a:pt x="2358525" y="425533"/>
                  <a:pt x="2375283" y="436824"/>
                </a:cubicBezTo>
                <a:cubicBezTo>
                  <a:pt x="2375283" y="436824"/>
                  <a:pt x="2375283" y="436824"/>
                  <a:pt x="2378076" y="436824"/>
                </a:cubicBezTo>
                <a:cubicBezTo>
                  <a:pt x="2378076" y="442470"/>
                  <a:pt x="2378076" y="448115"/>
                  <a:pt x="2378076" y="450938"/>
                </a:cubicBezTo>
                <a:cubicBezTo>
                  <a:pt x="2378076" y="456584"/>
                  <a:pt x="2378076" y="462229"/>
                  <a:pt x="2378076" y="467875"/>
                </a:cubicBezTo>
                <a:cubicBezTo>
                  <a:pt x="2378076" y="467875"/>
                  <a:pt x="2378076" y="467875"/>
                  <a:pt x="2375283" y="467875"/>
                </a:cubicBezTo>
                <a:cubicBezTo>
                  <a:pt x="2358525" y="479166"/>
                  <a:pt x="2333388" y="487634"/>
                  <a:pt x="2308251" y="487634"/>
                </a:cubicBezTo>
                <a:cubicBezTo>
                  <a:pt x="2308251" y="490457"/>
                  <a:pt x="2305458" y="513039"/>
                  <a:pt x="2302665" y="515862"/>
                </a:cubicBezTo>
                <a:cubicBezTo>
                  <a:pt x="2327802" y="524330"/>
                  <a:pt x="2350146" y="535621"/>
                  <a:pt x="2364111" y="552558"/>
                </a:cubicBezTo>
                <a:cubicBezTo>
                  <a:pt x="2364111" y="552558"/>
                  <a:pt x="2364111" y="552558"/>
                  <a:pt x="2364111" y="555381"/>
                </a:cubicBezTo>
                <a:cubicBezTo>
                  <a:pt x="2364111" y="563849"/>
                  <a:pt x="2361318" y="575140"/>
                  <a:pt x="2358525" y="583609"/>
                </a:cubicBezTo>
                <a:cubicBezTo>
                  <a:pt x="2358525" y="583609"/>
                  <a:pt x="2358525" y="583609"/>
                  <a:pt x="2355732" y="583609"/>
                </a:cubicBezTo>
                <a:cubicBezTo>
                  <a:pt x="2333388" y="589254"/>
                  <a:pt x="2308251" y="589254"/>
                  <a:pt x="2285907" y="583609"/>
                </a:cubicBezTo>
                <a:cubicBezTo>
                  <a:pt x="2285907" y="586431"/>
                  <a:pt x="2274735" y="606191"/>
                  <a:pt x="2274735" y="611836"/>
                </a:cubicBezTo>
                <a:cubicBezTo>
                  <a:pt x="2294286" y="623127"/>
                  <a:pt x="2313837" y="642887"/>
                  <a:pt x="2325009" y="659824"/>
                </a:cubicBezTo>
                <a:cubicBezTo>
                  <a:pt x="2325009" y="659824"/>
                  <a:pt x="2325009" y="659824"/>
                  <a:pt x="2325009" y="662646"/>
                </a:cubicBezTo>
                <a:cubicBezTo>
                  <a:pt x="2322216" y="671115"/>
                  <a:pt x="2313837" y="682406"/>
                  <a:pt x="2311044" y="688051"/>
                </a:cubicBezTo>
                <a:cubicBezTo>
                  <a:pt x="2311044" y="688051"/>
                  <a:pt x="2311044" y="688051"/>
                  <a:pt x="2308251" y="690874"/>
                </a:cubicBezTo>
                <a:cubicBezTo>
                  <a:pt x="2285907" y="690874"/>
                  <a:pt x="2260770" y="682406"/>
                  <a:pt x="2238425" y="671115"/>
                </a:cubicBezTo>
                <a:cubicBezTo>
                  <a:pt x="2238425" y="673937"/>
                  <a:pt x="2224461" y="693697"/>
                  <a:pt x="2221667" y="696520"/>
                </a:cubicBezTo>
                <a:cubicBezTo>
                  <a:pt x="2238425" y="713456"/>
                  <a:pt x="2252391" y="736038"/>
                  <a:pt x="2257977" y="758621"/>
                </a:cubicBezTo>
                <a:cubicBezTo>
                  <a:pt x="2257977" y="758621"/>
                  <a:pt x="2257977" y="758621"/>
                  <a:pt x="2255184" y="758621"/>
                </a:cubicBezTo>
                <a:cubicBezTo>
                  <a:pt x="2252391" y="767089"/>
                  <a:pt x="2241219" y="775557"/>
                  <a:pt x="2235633" y="781203"/>
                </a:cubicBezTo>
                <a:cubicBezTo>
                  <a:pt x="2235633" y="781203"/>
                  <a:pt x="2235633" y="781203"/>
                  <a:pt x="2232839" y="781203"/>
                </a:cubicBezTo>
                <a:cubicBezTo>
                  <a:pt x="2213288" y="775557"/>
                  <a:pt x="2190944" y="761443"/>
                  <a:pt x="2171393" y="744507"/>
                </a:cubicBezTo>
                <a:cubicBezTo>
                  <a:pt x="2168600" y="747330"/>
                  <a:pt x="2151842" y="761443"/>
                  <a:pt x="2149049" y="764266"/>
                </a:cubicBezTo>
                <a:cubicBezTo>
                  <a:pt x="2160221" y="784026"/>
                  <a:pt x="2168600" y="809431"/>
                  <a:pt x="2168600" y="829190"/>
                </a:cubicBezTo>
                <a:cubicBezTo>
                  <a:pt x="2168600" y="832013"/>
                  <a:pt x="2168600" y="832013"/>
                  <a:pt x="2168600" y="832013"/>
                </a:cubicBezTo>
                <a:cubicBezTo>
                  <a:pt x="2168600" y="832013"/>
                  <a:pt x="2168600" y="832013"/>
                  <a:pt x="2165807" y="834836"/>
                </a:cubicBezTo>
                <a:cubicBezTo>
                  <a:pt x="2160221" y="840481"/>
                  <a:pt x="2149049" y="846127"/>
                  <a:pt x="2140670" y="848949"/>
                </a:cubicBezTo>
                <a:cubicBezTo>
                  <a:pt x="2121119" y="837658"/>
                  <a:pt x="2101568" y="820722"/>
                  <a:pt x="2090396" y="798140"/>
                </a:cubicBezTo>
                <a:cubicBezTo>
                  <a:pt x="2087603" y="800962"/>
                  <a:pt x="2065259" y="809431"/>
                  <a:pt x="2062466" y="809431"/>
                </a:cubicBezTo>
                <a:cubicBezTo>
                  <a:pt x="2065259" y="820722"/>
                  <a:pt x="2065259" y="834836"/>
                  <a:pt x="2065259" y="846127"/>
                </a:cubicBezTo>
                <a:cubicBezTo>
                  <a:pt x="2065259" y="857418"/>
                  <a:pt x="2065259" y="871532"/>
                  <a:pt x="2062466" y="882823"/>
                </a:cubicBezTo>
                <a:cubicBezTo>
                  <a:pt x="2062466" y="882823"/>
                  <a:pt x="2062466" y="882823"/>
                  <a:pt x="2059673" y="882823"/>
                </a:cubicBezTo>
                <a:cubicBezTo>
                  <a:pt x="2054087" y="885646"/>
                  <a:pt x="2040122" y="888468"/>
                  <a:pt x="2031743" y="891291"/>
                </a:cubicBezTo>
                <a:cubicBezTo>
                  <a:pt x="2014985" y="874354"/>
                  <a:pt x="2001020" y="851772"/>
                  <a:pt x="1995434" y="829190"/>
                </a:cubicBezTo>
                <a:cubicBezTo>
                  <a:pt x="1992641" y="829190"/>
                  <a:pt x="1970297" y="832013"/>
                  <a:pt x="1967504" y="832013"/>
                </a:cubicBezTo>
                <a:cubicBezTo>
                  <a:pt x="1964711" y="857418"/>
                  <a:pt x="1959125" y="882823"/>
                  <a:pt x="1947953" y="902582"/>
                </a:cubicBezTo>
                <a:cubicBezTo>
                  <a:pt x="1947953" y="902582"/>
                  <a:pt x="1947953" y="902582"/>
                  <a:pt x="1945160" y="902582"/>
                </a:cubicBezTo>
                <a:cubicBezTo>
                  <a:pt x="1939574" y="902582"/>
                  <a:pt x="1925608" y="902582"/>
                  <a:pt x="1917229" y="902582"/>
                </a:cubicBezTo>
                <a:cubicBezTo>
                  <a:pt x="1917229" y="902582"/>
                  <a:pt x="1917229" y="902582"/>
                  <a:pt x="1914436" y="902582"/>
                </a:cubicBezTo>
                <a:cubicBezTo>
                  <a:pt x="1903264" y="882823"/>
                  <a:pt x="1897678" y="857418"/>
                  <a:pt x="1897678" y="832013"/>
                </a:cubicBezTo>
                <a:cubicBezTo>
                  <a:pt x="1894885" y="832013"/>
                  <a:pt x="1869748" y="829190"/>
                  <a:pt x="1866955" y="829190"/>
                </a:cubicBezTo>
                <a:cubicBezTo>
                  <a:pt x="1861369" y="851772"/>
                  <a:pt x="1847404" y="874354"/>
                  <a:pt x="1833439" y="891291"/>
                </a:cubicBezTo>
                <a:cubicBezTo>
                  <a:pt x="1833439" y="891291"/>
                  <a:pt x="1833439" y="891291"/>
                  <a:pt x="1830646" y="891291"/>
                </a:cubicBezTo>
                <a:cubicBezTo>
                  <a:pt x="1822267" y="888468"/>
                  <a:pt x="1808302" y="885646"/>
                  <a:pt x="1802716" y="882823"/>
                </a:cubicBezTo>
                <a:cubicBezTo>
                  <a:pt x="1802716" y="882823"/>
                  <a:pt x="1802716" y="882823"/>
                  <a:pt x="1799923" y="882823"/>
                </a:cubicBezTo>
                <a:cubicBezTo>
                  <a:pt x="1799923" y="882823"/>
                  <a:pt x="1799923" y="882823"/>
                  <a:pt x="1799923" y="880000"/>
                </a:cubicBezTo>
                <a:cubicBezTo>
                  <a:pt x="1797130" y="871532"/>
                  <a:pt x="1797130" y="857418"/>
                  <a:pt x="1797130" y="846127"/>
                </a:cubicBezTo>
                <a:cubicBezTo>
                  <a:pt x="1797130" y="834836"/>
                  <a:pt x="1797130" y="820722"/>
                  <a:pt x="1799923" y="809431"/>
                </a:cubicBezTo>
                <a:cubicBezTo>
                  <a:pt x="1797130" y="809431"/>
                  <a:pt x="1777579" y="800962"/>
                  <a:pt x="1774786" y="798140"/>
                </a:cubicBezTo>
                <a:cubicBezTo>
                  <a:pt x="1760821" y="820722"/>
                  <a:pt x="1744063" y="837658"/>
                  <a:pt x="1724512" y="848949"/>
                </a:cubicBezTo>
                <a:cubicBezTo>
                  <a:pt x="1724512" y="848949"/>
                  <a:pt x="1724512" y="848949"/>
                  <a:pt x="1721719" y="851772"/>
                </a:cubicBezTo>
                <a:cubicBezTo>
                  <a:pt x="1721719" y="851772"/>
                  <a:pt x="1721719" y="851772"/>
                  <a:pt x="1721719" y="848949"/>
                </a:cubicBezTo>
                <a:cubicBezTo>
                  <a:pt x="1713340" y="846127"/>
                  <a:pt x="1702168" y="840481"/>
                  <a:pt x="1696582" y="834836"/>
                </a:cubicBezTo>
                <a:cubicBezTo>
                  <a:pt x="1696582" y="834836"/>
                  <a:pt x="1696582" y="832013"/>
                  <a:pt x="1696582" y="832013"/>
                </a:cubicBezTo>
                <a:cubicBezTo>
                  <a:pt x="1696582" y="809431"/>
                  <a:pt x="1702168" y="786848"/>
                  <a:pt x="1713340" y="764266"/>
                </a:cubicBezTo>
                <a:cubicBezTo>
                  <a:pt x="1710547" y="761443"/>
                  <a:pt x="1693789" y="747330"/>
                  <a:pt x="1690996" y="744507"/>
                </a:cubicBezTo>
                <a:cubicBezTo>
                  <a:pt x="1671445" y="764266"/>
                  <a:pt x="1649101" y="775557"/>
                  <a:pt x="1629549" y="781203"/>
                </a:cubicBezTo>
                <a:cubicBezTo>
                  <a:pt x="1629549" y="781203"/>
                  <a:pt x="1629549" y="781203"/>
                  <a:pt x="1626756" y="781203"/>
                </a:cubicBezTo>
                <a:cubicBezTo>
                  <a:pt x="1621170" y="775557"/>
                  <a:pt x="1609998" y="767089"/>
                  <a:pt x="1607205" y="761443"/>
                </a:cubicBezTo>
                <a:cubicBezTo>
                  <a:pt x="1607205" y="761443"/>
                  <a:pt x="1607205" y="761443"/>
                  <a:pt x="1604412" y="758621"/>
                </a:cubicBezTo>
                <a:cubicBezTo>
                  <a:pt x="1609998" y="736038"/>
                  <a:pt x="1623963" y="713456"/>
                  <a:pt x="1640722" y="696520"/>
                </a:cubicBezTo>
                <a:cubicBezTo>
                  <a:pt x="1637929" y="693697"/>
                  <a:pt x="1623963" y="673937"/>
                  <a:pt x="1623963" y="671115"/>
                </a:cubicBezTo>
                <a:cubicBezTo>
                  <a:pt x="1601619" y="685229"/>
                  <a:pt x="1576482" y="690874"/>
                  <a:pt x="1554138" y="690874"/>
                </a:cubicBezTo>
                <a:cubicBezTo>
                  <a:pt x="1548552" y="682406"/>
                  <a:pt x="1540173" y="671115"/>
                  <a:pt x="1537380" y="665469"/>
                </a:cubicBezTo>
                <a:cubicBezTo>
                  <a:pt x="1537380" y="665469"/>
                  <a:pt x="1537380" y="665469"/>
                  <a:pt x="1537380" y="662646"/>
                </a:cubicBezTo>
                <a:cubicBezTo>
                  <a:pt x="1548552" y="642887"/>
                  <a:pt x="1568103" y="623127"/>
                  <a:pt x="1587654" y="611836"/>
                </a:cubicBezTo>
                <a:cubicBezTo>
                  <a:pt x="1587654" y="609014"/>
                  <a:pt x="1576482" y="586431"/>
                  <a:pt x="1576482" y="583609"/>
                </a:cubicBezTo>
                <a:cubicBezTo>
                  <a:pt x="1554138" y="589254"/>
                  <a:pt x="1526208" y="592077"/>
                  <a:pt x="1506657" y="583609"/>
                </a:cubicBezTo>
                <a:cubicBezTo>
                  <a:pt x="1506657" y="583609"/>
                  <a:pt x="1506657" y="583609"/>
                  <a:pt x="1503864" y="583609"/>
                </a:cubicBezTo>
                <a:cubicBezTo>
                  <a:pt x="1501071" y="575140"/>
                  <a:pt x="1498278" y="563849"/>
                  <a:pt x="1495485" y="555381"/>
                </a:cubicBezTo>
                <a:cubicBezTo>
                  <a:pt x="1495485" y="555381"/>
                  <a:pt x="1495485" y="555381"/>
                  <a:pt x="1495485" y="552558"/>
                </a:cubicBezTo>
                <a:cubicBezTo>
                  <a:pt x="1495485" y="552558"/>
                  <a:pt x="1495485" y="552558"/>
                  <a:pt x="1498278" y="552558"/>
                </a:cubicBezTo>
                <a:cubicBezTo>
                  <a:pt x="1512243" y="535621"/>
                  <a:pt x="1534587" y="524330"/>
                  <a:pt x="1559724" y="515862"/>
                </a:cubicBezTo>
                <a:cubicBezTo>
                  <a:pt x="1556931" y="513039"/>
                  <a:pt x="1554138" y="490457"/>
                  <a:pt x="1554138" y="484812"/>
                </a:cubicBezTo>
                <a:cubicBezTo>
                  <a:pt x="1529001" y="484812"/>
                  <a:pt x="1503864" y="479166"/>
                  <a:pt x="1487106" y="467875"/>
                </a:cubicBezTo>
                <a:cubicBezTo>
                  <a:pt x="1487106" y="467875"/>
                  <a:pt x="1487106" y="467875"/>
                  <a:pt x="1484313" y="467875"/>
                </a:cubicBezTo>
                <a:cubicBezTo>
                  <a:pt x="1484313" y="467875"/>
                  <a:pt x="1484313" y="467875"/>
                  <a:pt x="1484313" y="465052"/>
                </a:cubicBezTo>
                <a:cubicBezTo>
                  <a:pt x="1484313" y="462229"/>
                  <a:pt x="1484313" y="456584"/>
                  <a:pt x="1484313" y="450938"/>
                </a:cubicBezTo>
                <a:cubicBezTo>
                  <a:pt x="1484313" y="445293"/>
                  <a:pt x="1484313" y="439647"/>
                  <a:pt x="1484313" y="436824"/>
                </a:cubicBezTo>
                <a:cubicBezTo>
                  <a:pt x="1484313" y="436824"/>
                  <a:pt x="1484313" y="436824"/>
                  <a:pt x="1484313" y="434002"/>
                </a:cubicBezTo>
                <a:cubicBezTo>
                  <a:pt x="1484313" y="434002"/>
                  <a:pt x="1484313" y="434002"/>
                  <a:pt x="1487106" y="434002"/>
                </a:cubicBezTo>
                <a:cubicBezTo>
                  <a:pt x="1503864" y="422710"/>
                  <a:pt x="1529001" y="417065"/>
                  <a:pt x="1554138" y="417065"/>
                </a:cubicBezTo>
                <a:cubicBezTo>
                  <a:pt x="1554138" y="414242"/>
                  <a:pt x="1556931" y="388837"/>
                  <a:pt x="1556931" y="386014"/>
                </a:cubicBezTo>
                <a:cubicBezTo>
                  <a:pt x="1534587" y="380369"/>
                  <a:pt x="1512243" y="366255"/>
                  <a:pt x="1498278" y="352141"/>
                </a:cubicBezTo>
                <a:cubicBezTo>
                  <a:pt x="1498278" y="352141"/>
                  <a:pt x="1498278" y="352141"/>
                  <a:pt x="1495485" y="349318"/>
                </a:cubicBezTo>
                <a:cubicBezTo>
                  <a:pt x="1498278" y="340850"/>
                  <a:pt x="1501071" y="329559"/>
                  <a:pt x="1503864" y="321091"/>
                </a:cubicBezTo>
                <a:cubicBezTo>
                  <a:pt x="1503864" y="321091"/>
                  <a:pt x="1503864" y="321091"/>
                  <a:pt x="1503864" y="318268"/>
                </a:cubicBezTo>
                <a:cubicBezTo>
                  <a:pt x="1503864" y="318268"/>
                  <a:pt x="1503864" y="318268"/>
                  <a:pt x="1506657" y="318268"/>
                </a:cubicBezTo>
                <a:cubicBezTo>
                  <a:pt x="1526208" y="312622"/>
                  <a:pt x="1551345" y="312622"/>
                  <a:pt x="1576482" y="318268"/>
                </a:cubicBezTo>
                <a:cubicBezTo>
                  <a:pt x="1576482" y="315445"/>
                  <a:pt x="1584861" y="295686"/>
                  <a:pt x="1587654" y="292863"/>
                </a:cubicBezTo>
                <a:cubicBezTo>
                  <a:pt x="1565310" y="278749"/>
                  <a:pt x="1548552" y="261812"/>
                  <a:pt x="1537380" y="242053"/>
                </a:cubicBezTo>
                <a:cubicBezTo>
                  <a:pt x="1537380" y="242053"/>
                  <a:pt x="1537380" y="242053"/>
                  <a:pt x="1537380" y="239230"/>
                </a:cubicBezTo>
                <a:cubicBezTo>
                  <a:pt x="1540173" y="230762"/>
                  <a:pt x="1545759" y="219471"/>
                  <a:pt x="1551345" y="213825"/>
                </a:cubicBezTo>
                <a:cubicBezTo>
                  <a:pt x="1551345" y="213825"/>
                  <a:pt x="1551345" y="213825"/>
                  <a:pt x="1554138" y="213825"/>
                </a:cubicBezTo>
                <a:cubicBezTo>
                  <a:pt x="1576482" y="213825"/>
                  <a:pt x="1601619" y="219471"/>
                  <a:pt x="1621170" y="230762"/>
                </a:cubicBezTo>
                <a:cubicBezTo>
                  <a:pt x="1623963" y="227939"/>
                  <a:pt x="1637929" y="208180"/>
                  <a:pt x="1640722" y="208180"/>
                </a:cubicBezTo>
                <a:cubicBezTo>
                  <a:pt x="1623963" y="188420"/>
                  <a:pt x="1609998" y="165838"/>
                  <a:pt x="1604412" y="146079"/>
                </a:cubicBezTo>
                <a:cubicBezTo>
                  <a:pt x="1604412" y="146079"/>
                  <a:pt x="1604412" y="146079"/>
                  <a:pt x="1604412" y="143256"/>
                </a:cubicBezTo>
                <a:cubicBezTo>
                  <a:pt x="1609998" y="134787"/>
                  <a:pt x="1618377" y="126319"/>
                  <a:pt x="1626756" y="123496"/>
                </a:cubicBezTo>
                <a:cubicBezTo>
                  <a:pt x="1626756" y="123496"/>
                  <a:pt x="1626756" y="123496"/>
                  <a:pt x="1626756" y="120674"/>
                </a:cubicBezTo>
                <a:cubicBezTo>
                  <a:pt x="1626756" y="120674"/>
                  <a:pt x="1626756" y="120674"/>
                  <a:pt x="1629549" y="120674"/>
                </a:cubicBezTo>
                <a:cubicBezTo>
                  <a:pt x="1649101" y="126319"/>
                  <a:pt x="1671445" y="140433"/>
                  <a:pt x="1688203" y="157370"/>
                </a:cubicBezTo>
                <a:cubicBezTo>
                  <a:pt x="1690996" y="154547"/>
                  <a:pt x="1707754" y="143256"/>
                  <a:pt x="1710547" y="140433"/>
                </a:cubicBezTo>
                <a:cubicBezTo>
                  <a:pt x="1699375" y="117851"/>
                  <a:pt x="1693789" y="95269"/>
                  <a:pt x="1693789" y="72686"/>
                </a:cubicBezTo>
                <a:cubicBezTo>
                  <a:pt x="1693789" y="72686"/>
                  <a:pt x="1693789" y="69864"/>
                  <a:pt x="1693789" y="69864"/>
                </a:cubicBezTo>
                <a:cubicBezTo>
                  <a:pt x="1702168" y="64218"/>
                  <a:pt x="1710547" y="58573"/>
                  <a:pt x="1718926" y="52927"/>
                </a:cubicBezTo>
                <a:cubicBezTo>
                  <a:pt x="1718926" y="52927"/>
                  <a:pt x="1718926" y="52927"/>
                  <a:pt x="1721719" y="52927"/>
                </a:cubicBezTo>
                <a:cubicBezTo>
                  <a:pt x="1721719" y="52927"/>
                  <a:pt x="1721719" y="52927"/>
                  <a:pt x="1721719" y="55750"/>
                </a:cubicBezTo>
                <a:cubicBezTo>
                  <a:pt x="1741270" y="64218"/>
                  <a:pt x="1758028" y="83977"/>
                  <a:pt x="1771993" y="103737"/>
                </a:cubicBezTo>
                <a:cubicBezTo>
                  <a:pt x="1774786" y="103737"/>
                  <a:pt x="1797130" y="92446"/>
                  <a:pt x="1799923" y="92446"/>
                </a:cubicBezTo>
                <a:cubicBezTo>
                  <a:pt x="1797130" y="81155"/>
                  <a:pt x="1794337" y="69864"/>
                  <a:pt x="1794337" y="55750"/>
                </a:cubicBezTo>
                <a:cubicBezTo>
                  <a:pt x="1794337" y="44459"/>
                  <a:pt x="1797130" y="33168"/>
                  <a:pt x="1799923" y="21876"/>
                </a:cubicBezTo>
                <a:cubicBezTo>
                  <a:pt x="1799923" y="21876"/>
                  <a:pt x="1799923" y="21876"/>
                  <a:pt x="1799923" y="19054"/>
                </a:cubicBezTo>
                <a:cubicBezTo>
                  <a:pt x="1808302" y="16231"/>
                  <a:pt x="1819474" y="13408"/>
                  <a:pt x="1827853" y="13408"/>
                </a:cubicBezTo>
                <a:cubicBezTo>
                  <a:pt x="1827853" y="13408"/>
                  <a:pt x="1827853" y="13408"/>
                  <a:pt x="1830646" y="10585"/>
                </a:cubicBezTo>
                <a:cubicBezTo>
                  <a:pt x="1830646" y="10585"/>
                  <a:pt x="1830646" y="10585"/>
                  <a:pt x="1830646" y="13408"/>
                </a:cubicBezTo>
                <a:cubicBezTo>
                  <a:pt x="1847404" y="27522"/>
                  <a:pt x="1858576" y="50104"/>
                  <a:pt x="1866955" y="75509"/>
                </a:cubicBezTo>
                <a:cubicBezTo>
                  <a:pt x="1869748" y="72686"/>
                  <a:pt x="1892092" y="69864"/>
                  <a:pt x="1897678" y="69864"/>
                </a:cubicBezTo>
                <a:cubicBezTo>
                  <a:pt x="1897678" y="47281"/>
                  <a:pt x="1903264" y="21876"/>
                  <a:pt x="1914436" y="2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0" name="CustomShape 9"/>
          <p:cNvSpPr/>
          <p:nvPr/>
        </p:nvSpPr>
        <p:spPr>
          <a:xfrm>
            <a:off x="7658280" y="6985080"/>
            <a:ext cx="891000" cy="20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Royal Blue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R23,G69,B143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CustomShape 10"/>
          <p:cNvSpPr/>
          <p:nvPr/>
        </p:nvSpPr>
        <p:spPr>
          <a:xfrm>
            <a:off x="8592480" y="6985080"/>
            <a:ext cx="891000" cy="200160"/>
          </a:xfrm>
          <a:prstGeom prst="rect">
            <a:avLst/>
          </a:prstGeom>
          <a:solidFill>
            <a:srgbClr val="005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Azure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R0,G93,B170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2" name="CustomShape 11"/>
          <p:cNvSpPr/>
          <p:nvPr/>
        </p:nvSpPr>
        <p:spPr>
          <a:xfrm>
            <a:off x="9526680" y="6985080"/>
            <a:ext cx="891000" cy="20016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Sky Blue 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R1,G180,B231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CustomShape 12"/>
          <p:cNvSpPr/>
          <p:nvPr/>
        </p:nvSpPr>
        <p:spPr>
          <a:xfrm>
            <a:off x="9526680" y="7213680"/>
            <a:ext cx="891000" cy="200160"/>
          </a:xfrm>
          <a:prstGeom prst="rect">
            <a:avLst/>
          </a:prstGeom>
          <a:solidFill>
            <a:srgbClr val="8721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Violet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R135,G33,B117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CustomShape 13"/>
          <p:cNvSpPr/>
          <p:nvPr/>
        </p:nvSpPr>
        <p:spPr>
          <a:xfrm>
            <a:off x="10460520" y="7213680"/>
            <a:ext cx="891000" cy="200160"/>
          </a:xfrm>
          <a:prstGeom prst="rect">
            <a:avLst/>
          </a:prstGeom>
          <a:solidFill>
            <a:srgbClr val="ff7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Orange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R255,G118,B0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CustomShape 14"/>
          <p:cNvSpPr/>
          <p:nvPr/>
        </p:nvSpPr>
        <p:spPr>
          <a:xfrm>
            <a:off x="10460520" y="6985080"/>
            <a:ext cx="891000" cy="200160"/>
          </a:xfrm>
          <a:prstGeom prst="rect">
            <a:avLst/>
          </a:prstGeom>
          <a:solidFill>
            <a:srgbClr val="f7a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Gold</a:t>
            </a:r>
            <a:br/>
            <a:r>
              <a:rPr b="0" lang="fr-FR" sz="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R247,G168,B27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6" name="CustomShape 15"/>
          <p:cNvSpPr/>
          <p:nvPr/>
        </p:nvSpPr>
        <p:spPr>
          <a:xfrm>
            <a:off x="7658280" y="7213680"/>
            <a:ext cx="891000" cy="200160"/>
          </a:xfrm>
          <a:prstGeom prst="rect">
            <a:avLst/>
          </a:prstGeom>
          <a:solidFill>
            <a:srgbClr val="d91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Cranberry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R217,G27, B92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CustomShape 16"/>
          <p:cNvSpPr/>
          <p:nvPr/>
        </p:nvSpPr>
        <p:spPr>
          <a:xfrm>
            <a:off x="8592480" y="7213680"/>
            <a:ext cx="891000" cy="20016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none" lIns="0" rIns="0" tIns="0" bIns="0" anchor="ctr"/>
          <a:p>
            <a:pPr algn="ctr">
              <a:lnSpc>
                <a:spcPct val="100000"/>
              </a:lnSpc>
            </a:pPr>
            <a:r>
              <a:rPr b="0" lang="fr-FR" sz="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Turquoise</a:t>
            </a:r>
            <a:br/>
            <a:r>
              <a:rPr b="0" lang="fr-FR" sz="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R0,G153,B153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8" name="CustomShape 17"/>
          <p:cNvSpPr/>
          <p:nvPr/>
        </p:nvSpPr>
        <p:spPr>
          <a:xfrm>
            <a:off x="6366960" y="6985080"/>
            <a:ext cx="1253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institutionnelles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CustomShape 18"/>
          <p:cNvSpPr/>
          <p:nvPr/>
        </p:nvSpPr>
        <p:spPr>
          <a:xfrm>
            <a:off x="6546600" y="7221240"/>
            <a:ext cx="1064520" cy="21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/>
          <a:p>
            <a:pPr algn="r">
              <a:lnSpc>
                <a:spcPct val="100000"/>
              </a:lnSpc>
            </a:pPr>
            <a:r>
              <a:rPr b="1" lang="fr-FR" sz="800" spc="-1" strike="noStrike">
                <a:solidFill>
                  <a:srgbClr val="595959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Couleurs secondaires</a:t>
            </a:r>
            <a:endParaRPr b="0" lang="fr-FR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CustomShape 19"/>
          <p:cNvSpPr/>
          <p:nvPr/>
        </p:nvSpPr>
        <p:spPr>
          <a:xfrm>
            <a:off x="0" y="0"/>
            <a:ext cx="12189960" cy="6855840"/>
          </a:xfrm>
          <a:prstGeom prst="rect">
            <a:avLst/>
          </a:prstGeom>
          <a:solidFill>
            <a:srgbClr val="01b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1" name="CustomShape 20" hidden="1"/>
          <p:cNvSpPr/>
          <p:nvPr/>
        </p:nvSpPr>
        <p:spPr>
          <a:xfrm>
            <a:off x="0" y="6673320"/>
            <a:ext cx="9141840" cy="18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fr-FR" sz="600" spc="-1" strike="noStrike">
                <a:solidFill>
                  <a:srgbClr val="76717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© 2019 Rotary International. Internal Use Only. Not For Distribution. Private and Confidential.</a:t>
            </a:r>
            <a:endParaRPr b="0" lang="fr-FR" sz="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PlaceHolder 2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fr-FR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PlaceHolder 2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hyperlink" Target="mailto:valerie.gonnord@rotary1510.org" TargetMode="Externa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hyperlink" Target="https://my.rotary.org/fr/" TargetMode="External"/><Relationship Id="rId3" Type="http://schemas.openxmlformats.org/officeDocument/2006/relationships/image" Target="../media/image25.png"/><Relationship Id="rId4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6.wmf"/><Relationship Id="rId2" Type="http://schemas.openxmlformats.org/officeDocument/2006/relationships/slideLayout" Target="../slideLayouts/slideLayout3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7.wmf"/><Relationship Id="rId2" Type="http://schemas.openxmlformats.org/officeDocument/2006/relationships/slideLayout" Target="../slideLayouts/slideLayout3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hyperlink" Target="https://my.rotary.org/fr/" TargetMode="Externa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hyperlink" Target="https://www.rotary1510.org/" TargetMode="Externa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age 461" descr=""/>
          <p:cNvPicPr/>
          <p:nvPr/>
        </p:nvPicPr>
        <p:blipFill>
          <a:blip r:embed="rId1"/>
          <a:stretch/>
        </p:blipFill>
        <p:spPr>
          <a:xfrm>
            <a:off x="29160" y="360"/>
            <a:ext cx="3353400" cy="2878200"/>
          </a:xfrm>
          <a:prstGeom prst="rect">
            <a:avLst/>
          </a:prstGeom>
          <a:ln>
            <a:noFill/>
          </a:ln>
        </p:spPr>
      </p:pic>
      <p:pic>
        <p:nvPicPr>
          <p:cNvPr id="231" name="Image 462" descr=""/>
          <p:cNvPicPr/>
          <p:nvPr/>
        </p:nvPicPr>
        <p:blipFill>
          <a:blip r:embed="rId2"/>
          <a:stretch/>
        </p:blipFill>
        <p:spPr>
          <a:xfrm>
            <a:off x="6264360" y="648360"/>
            <a:ext cx="5571000" cy="1438200"/>
          </a:xfrm>
          <a:prstGeom prst="rect">
            <a:avLst/>
          </a:prstGeom>
          <a:ln>
            <a:noFill/>
          </a:ln>
        </p:spPr>
      </p:pic>
      <p:sp>
        <p:nvSpPr>
          <p:cNvPr id="232" name="CustomShape 1"/>
          <p:cNvSpPr/>
          <p:nvPr/>
        </p:nvSpPr>
        <p:spPr>
          <a:xfrm>
            <a:off x="158400" y="5688000"/>
            <a:ext cx="11504160" cy="46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i="1" lang="fr-FR" sz="3200" spc="-1" strike="noStrike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Valérie GONNORD</a:t>
            </a:r>
            <a:endParaRPr b="0" lang="fr-FR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1" i="1" lang="fr-FR" sz="1800" spc="-1" strike="noStrike">
                <a:solidFill>
                  <a:srgbClr val="005daa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26/04/2023</a:t>
            </a:r>
            <a:endParaRPr b="0" lang="fr-FR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CustomShape 2"/>
          <p:cNvSpPr/>
          <p:nvPr/>
        </p:nvSpPr>
        <p:spPr>
          <a:xfrm>
            <a:off x="45000" y="3444840"/>
            <a:ext cx="12190680" cy="1581840"/>
          </a:xfrm>
          <a:prstGeom prst="rect">
            <a:avLst/>
          </a:prstGeom>
          <a:solidFill>
            <a:srgbClr val="01b4e7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CustomShape 3"/>
          <p:cNvSpPr/>
          <p:nvPr/>
        </p:nvSpPr>
        <p:spPr>
          <a:xfrm>
            <a:off x="331200" y="3823200"/>
            <a:ext cx="11504160" cy="824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 algn="ctr">
              <a:lnSpc>
                <a:spcPct val="100000"/>
              </a:lnSpc>
            </a:pPr>
            <a:r>
              <a:rPr b="1" lang="fr-FR" sz="48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SÉMINAIRE DES SECRÉTAIRES - 01</a:t>
            </a:r>
            <a:endParaRPr b="0" lang="fr-FR" sz="4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CLUB  =&gt; DISTRICT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1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Mail : </a:t>
            </a:r>
            <a:r>
              <a:rPr b="0" lang="fr-FR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1"/>
              </a:rPr>
              <a:t>valerie.gonnord@rotary1510.org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CRM : chaque début de mois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2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1A2FCAD0-F4C5-4769-841D-6085D40BAFB2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3" name="Image 483" descr=""/>
          <p:cNvPicPr/>
          <p:nvPr/>
        </p:nvPicPr>
        <p:blipFill>
          <a:blip r:embed="rId2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pic>
        <p:nvPicPr>
          <p:cNvPr id="274" name="" descr=""/>
          <p:cNvPicPr/>
          <p:nvPr/>
        </p:nvPicPr>
        <p:blipFill>
          <a:blip r:embed="rId3"/>
          <a:stretch/>
        </p:blipFill>
        <p:spPr>
          <a:xfrm>
            <a:off x="720000" y="3312000"/>
            <a:ext cx="7467120" cy="269712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CLUB  =&gt; DISTRICT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CRM ….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7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9F1AD43D-5BAD-4F29-A045-CDBB68CC248D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8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pic>
        <p:nvPicPr>
          <p:cNvPr id="279" name="" descr=""/>
          <p:cNvPicPr/>
          <p:nvPr/>
        </p:nvPicPr>
        <p:blipFill>
          <a:blip r:embed="rId2"/>
          <a:stretch/>
        </p:blipFill>
        <p:spPr>
          <a:xfrm>
            <a:off x="2304000" y="1728000"/>
            <a:ext cx="7787160" cy="48384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CLUB  =&gt; DISTRICT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1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CRM ….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2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AE9EFF23-FA0D-4AD9-9E95-3FB03618B5F1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3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pic>
        <p:nvPicPr>
          <p:cNvPr id="284" name="" descr=""/>
          <p:cNvPicPr/>
          <p:nvPr/>
        </p:nvPicPr>
        <p:blipFill>
          <a:blip r:embed="rId2"/>
          <a:stretch/>
        </p:blipFill>
        <p:spPr>
          <a:xfrm>
            <a:off x="2533680" y="1557720"/>
            <a:ext cx="8770320" cy="492228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CLUB  =&gt; DISTRICT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6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CRM ….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7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2FCFC3AA-45F9-434F-9786-F567313E11CF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8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pic>
        <p:nvPicPr>
          <p:cNvPr id="289" name="" descr=""/>
          <p:cNvPicPr/>
          <p:nvPr/>
        </p:nvPicPr>
        <p:blipFill>
          <a:blip r:embed="rId2"/>
          <a:stretch/>
        </p:blipFill>
        <p:spPr>
          <a:xfrm>
            <a:off x="1943280" y="1474200"/>
            <a:ext cx="7650360" cy="50058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CLUB  =&gt; DISTRICT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1" name="CustomShape 2"/>
          <p:cNvSpPr/>
          <p:nvPr/>
        </p:nvSpPr>
        <p:spPr>
          <a:xfrm>
            <a:off x="380880" y="165528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MYROTARY :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864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Les objectifs du président élu (Rotary club central)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1296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Pour le Gouverneur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1296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Permet une réflexion du bureau élu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1296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Objectifs en termes d’effectif, don fondation, actions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Déclaration des nouveaux membres et radiation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1080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 faire au fur et à mesure 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1080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Seul moyen de déclarer un nouveau rotarien 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Déclaration des bureaux entrants avant le 31/12/2023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2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2E89C019-158C-4517-8F53-1674E42DBED6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3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CLUB  =&gt; DISTRICT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5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ROTARYMAG : https://www.rotarymag.org/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Annuaire francophone :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Déclaration et radiation des membres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600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Déclaration des bureaux 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6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F0A89043-28F1-494F-9F16-72034AD188A4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7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BRAND CENTER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9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180395A5-024B-4077-9058-CC8E00AA1510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1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sp>
        <p:nvSpPr>
          <p:cNvPr id="302" name="CustomShape 4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https://my.rotary.org/fr/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Actualités et médias ou Espace membres → Brand Center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3" name="" descr=""/>
          <p:cNvPicPr/>
          <p:nvPr/>
        </p:nvPicPr>
        <p:blipFill>
          <a:blip r:embed="rId3"/>
          <a:stretch/>
        </p:blipFill>
        <p:spPr>
          <a:xfrm>
            <a:off x="2088000" y="3319200"/>
            <a:ext cx="4392000" cy="25128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Picture 2" descr=""/>
          <p:cNvPicPr/>
          <p:nvPr/>
        </p:nvPicPr>
        <p:blipFill>
          <a:blip r:embed="rId1"/>
          <a:stretch/>
        </p:blipFill>
        <p:spPr>
          <a:xfrm>
            <a:off x="3188160" y="1397160"/>
            <a:ext cx="5625000" cy="4733280"/>
          </a:xfrm>
          <a:prstGeom prst="rect">
            <a:avLst/>
          </a:prstGeom>
          <a:ln>
            <a:noFill/>
          </a:ln>
        </p:spPr>
      </p:pic>
      <p:sp>
        <p:nvSpPr>
          <p:cNvPr id="305" name="CustomShape 1"/>
          <p:cNvSpPr/>
          <p:nvPr/>
        </p:nvSpPr>
        <p:spPr>
          <a:xfrm>
            <a:off x="3188160" y="1397160"/>
            <a:ext cx="5625000" cy="372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fr-FR" sz="6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MERCI</a:t>
            </a:r>
            <a:endParaRPr b="0" lang="fr-FR" sz="6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6" name="CustomShape 2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1F605565-5D17-483C-A66E-9671D6773038}" type="slidenum">
              <a:rPr b="0" lang="fr-FR" sz="1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&lt;numéro&gt;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Picture 2" descr=""/>
          <p:cNvPicPr/>
          <p:nvPr/>
        </p:nvPicPr>
        <p:blipFill>
          <a:blip r:embed="rId1"/>
          <a:stretch/>
        </p:blipFill>
        <p:spPr>
          <a:xfrm>
            <a:off x="3188160" y="1397160"/>
            <a:ext cx="5625000" cy="4733280"/>
          </a:xfrm>
          <a:prstGeom prst="rect">
            <a:avLst/>
          </a:prstGeom>
          <a:ln>
            <a:noFill/>
          </a:ln>
        </p:spPr>
      </p:pic>
      <p:sp>
        <p:nvSpPr>
          <p:cNvPr id="308" name="CustomShape 1"/>
          <p:cNvSpPr/>
          <p:nvPr/>
        </p:nvSpPr>
        <p:spPr>
          <a:xfrm>
            <a:off x="3188160" y="1397160"/>
            <a:ext cx="5625000" cy="372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fr-FR" sz="6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Remarques ? </a:t>
            </a:r>
            <a:endParaRPr b="0" lang="fr-FR" sz="6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fr-FR" sz="66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Questions ? </a:t>
            </a:r>
            <a:endParaRPr b="0" lang="fr-FR" sz="6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9" name="CustomShape 2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2250ECE7-DDF7-4FA2-B05C-379C239DA6C1}" type="slidenum">
              <a:rPr b="0" lang="fr-FR" sz="1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&lt;numéro&gt;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Programme – SÉANCE GÉNÉRALITÉS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Rôle du secrétaire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Formation en ligne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District =&gt; Club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Club =&gt; District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Brand Center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7670C157-3D6F-4141-82B6-4941B938D4F9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8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ROLE DU SECRETAIRE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0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Le secrétaire du club s'assure de son bon fonctionnement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Au delà du devoir administratif, c’est le gestionnaire des informations du club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Animateur au côté du président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Voir, vous êtes… sa mémoire 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F49F1F63-8598-47B2-A4B2-DAF0A107AF66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2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pic>
        <p:nvPicPr>
          <p:cNvPr id="243" name="" descr=""/>
          <p:cNvPicPr/>
          <p:nvPr/>
        </p:nvPicPr>
        <p:blipFill>
          <a:blip r:embed="rId2"/>
          <a:stretch/>
        </p:blipFill>
        <p:spPr>
          <a:xfrm>
            <a:off x="6800400" y="3674880"/>
            <a:ext cx="1767240" cy="165276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ROLE DU SECRETAIRE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Préfecture : déclarer le nouveau bureau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juillet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Vérifier Règlement intérieur et statuts (&lt; 3 ans)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Fondation : s’assurer de la signature « certification »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juillet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Liste des membres sur les différents supports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à chaque mouvement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Convocations aux réunions type AG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et P.V.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à chaque réunion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Compte-rendu des réunions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i="1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À noter : obligation de diffuser les cr de comité aux membres du club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interne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Inscription des dirigeants de club sur les différents supports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/ décembre année A-1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BEDAE47E-E767-4059-B7DC-5957D3EA5BE7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7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FORMATION EN LIGNE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ROTARY.ORG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Avez vous bien un compte MY ROTARY ?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1"/>
              </a:rPr>
              <a:t>https://my.rotary.org/fr/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JE ME FORME → Je me forme sur un rôle →Rôles au sein du club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→ 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Secretaire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JE ME FORME → Centre de formation en ligne → Dirigeants de club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Formation de 15 mn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0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31FCC0CD-21C7-49C1-8B08-B935878A8239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1" name="Image 483" descr=""/>
          <p:cNvPicPr/>
          <p:nvPr/>
        </p:nvPicPr>
        <p:blipFill>
          <a:blip r:embed="rId2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DISTRICT =&gt; CLUB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Mail : le secrétaire sera destinataire ou minimum en copie de tous mails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Mails arrivent par le site du district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=&gt; vérifier que vous avez eu l’invitation de ce soir en direct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(spams, mauvaises adresses)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Info 1510 : envoyée à tous les rotariens, à transférer dans les clubs si besoin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Calendrier en ligne sur site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Page président sur site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4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78209CD3-0A12-4B7F-835F-D9348EC4D830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5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DISTRICT =&gt; CLUB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7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Site 1510 : </a:t>
            </a:r>
            <a:r>
              <a:rPr b="0" lang="fr-FR" sz="2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1"/>
              </a:rPr>
              <a:t>https://www.rotary1510.org/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8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BAAA38BE-D7D0-4138-8776-3A06EC446F80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9" name="Image 483" descr=""/>
          <p:cNvPicPr/>
          <p:nvPr/>
        </p:nvPicPr>
        <p:blipFill>
          <a:blip r:embed="rId2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pic>
        <p:nvPicPr>
          <p:cNvPr id="260" name="" descr=""/>
          <p:cNvPicPr/>
          <p:nvPr/>
        </p:nvPicPr>
        <p:blipFill>
          <a:blip r:embed="rId3"/>
          <a:stretch/>
        </p:blipFill>
        <p:spPr>
          <a:xfrm>
            <a:off x="864000" y="2725560"/>
            <a:ext cx="7276320" cy="202608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DISTRICT =&gt; CLUB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Site 1510 : toutes les ressources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FE6A3FF3-786E-45D4-B431-CD17288020CC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4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  <p:pic>
        <p:nvPicPr>
          <p:cNvPr id="265" name="" descr=""/>
          <p:cNvPicPr/>
          <p:nvPr/>
        </p:nvPicPr>
        <p:blipFill>
          <a:blip r:embed="rId2"/>
          <a:stretch/>
        </p:blipFill>
        <p:spPr>
          <a:xfrm>
            <a:off x="2226600" y="2595960"/>
            <a:ext cx="7809840" cy="186624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380880" y="0"/>
            <a:ext cx="11504160" cy="15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0" bIns="91440" anchor="b"/>
          <a:p>
            <a:pPr>
              <a:lnSpc>
                <a:spcPct val="100000"/>
              </a:lnSpc>
            </a:pPr>
            <a:r>
              <a:rPr b="1" lang="fr-FR" sz="4400" spc="-1" strike="noStrike" cap="all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COMMUNICATION DISTRICT =&gt; CLUB</a:t>
            </a:r>
            <a:endParaRPr b="0" lang="fr-FR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7" name="CustomShape 2"/>
          <p:cNvSpPr/>
          <p:nvPr/>
        </p:nvSpPr>
        <p:spPr>
          <a:xfrm>
            <a:off x="380880" y="2142000"/>
            <a:ext cx="11504160" cy="403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28600" indent="-226440">
              <a:lnSpc>
                <a:spcPct val="100000"/>
              </a:lnSpc>
              <a:spcBef>
                <a:spcPts val="1001"/>
              </a:spcBef>
              <a:buClr>
                <a:srgbClr val="333333"/>
              </a:buClr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Site 1510 : ressources dont : 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Agenda – calendrier (en ligne, à ajouter sur son smartphone)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                             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pdf ?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Info 1510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Memento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432000" indent="-2156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Formation 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fr-FR" sz="2400" spc="-1" strike="noStrike">
                <a:solidFill>
                  <a:srgbClr val="333333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→ dont la page « présidents »</a:t>
            </a: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fr-FR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CustomShape 3"/>
          <p:cNvSpPr/>
          <p:nvPr/>
        </p:nvSpPr>
        <p:spPr>
          <a:xfrm>
            <a:off x="11649960" y="115560"/>
            <a:ext cx="421200" cy="36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r">
              <a:lnSpc>
                <a:spcPct val="100000"/>
              </a:lnSpc>
            </a:pPr>
            <a:fld id="{DC26F5D3-DC2B-4521-93A0-FA73E3EFA132}" type="slidenum">
              <a:rPr b="0" lang="fr-FR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fld>
            <a:endParaRPr b="0" lang="fr-FR" sz="1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9" name="Image 483" descr=""/>
          <p:cNvPicPr/>
          <p:nvPr/>
        </p:nvPicPr>
        <p:blipFill>
          <a:blip r:embed="rId1"/>
          <a:stretch/>
        </p:blipFill>
        <p:spPr>
          <a:xfrm>
            <a:off x="235080" y="5976000"/>
            <a:ext cx="2885400" cy="7182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8167</TotalTime>
  <Application>LibreOffice/5.3.7.2$Windows_x86 LibreOffice_project/6b8ed514a9f8b44d37a1b96673cbbdd077e24059</Application>
  <Words>201</Words>
  <Paragraphs>39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2019-11-18T03:22:22Z</dcterms:created>
  <dc:creator>FK B</dc:creator>
  <dc:description/>
  <dc:language>fr-FR</dc:language>
  <cp:lastModifiedBy/>
  <cp:lastPrinted>2019-12-04T20:41:25Z</cp:lastPrinted>
  <dcterms:modified xsi:type="dcterms:W3CDTF">2023-04-24T21:48:20Z</dcterms:modified>
  <cp:revision>184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ArticulateGUID">
    <vt:lpwstr>1E96FB25-8539-4CD8-9073-88C994302880</vt:lpwstr>
  </property>
  <property fmtid="{D5CDD505-2E9C-101B-9397-08002B2CF9AE}" pid="4" name="ArticulatePath">
    <vt:lpwstr>RI InHouse Staff Presentation_20200117-007_QC1_EN</vt:lpwstr>
  </property>
  <property fmtid="{D5CDD505-2E9C-101B-9397-08002B2CF9AE}" pid="5" name="HiddenSlides">
    <vt:i4>0</vt:i4>
  </property>
  <property fmtid="{D5CDD505-2E9C-101B-9397-08002B2CF9AE}" pid="6" name="HyperlinksChanged">
    <vt:bool>0</vt:bool>
  </property>
  <property fmtid="{D5CDD505-2E9C-101B-9397-08002B2CF9AE}" pid="7" name="LinksUpToDate">
    <vt:bool>0</vt:bool>
  </property>
  <property fmtid="{D5CDD505-2E9C-101B-9397-08002B2CF9AE}" pid="8" name="MMClips">
    <vt:i4>0</vt:i4>
  </property>
  <property fmtid="{D5CDD505-2E9C-101B-9397-08002B2CF9AE}" pid="9" name="Notes">
    <vt:i4>0</vt:i4>
  </property>
  <property fmtid="{D5CDD505-2E9C-101B-9397-08002B2CF9AE}" pid="10" name="PresentationFormat">
    <vt:lpwstr>Grand écran</vt:lpwstr>
  </property>
  <property fmtid="{D5CDD505-2E9C-101B-9397-08002B2CF9AE}" pid="11" name="ScaleCrop">
    <vt:bool>0</vt:bool>
  </property>
  <property fmtid="{D5CDD505-2E9C-101B-9397-08002B2CF9AE}" pid="12" name="ShareDoc">
    <vt:bool>0</vt:bool>
  </property>
  <property fmtid="{D5CDD505-2E9C-101B-9397-08002B2CF9AE}" pid="13" name="Slides">
    <vt:i4>9</vt:i4>
  </property>
</Properties>
</file>