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dfghjklm"/>
          <p:cNvSpPr txBox="1"/>
          <p:nvPr>
            <p:ph type="body" sz="quarter" idx="4294967295"/>
          </p:nvPr>
        </p:nvSpPr>
        <p:spPr>
          <a:xfrm>
            <a:off x="1244164" y="5125656"/>
            <a:ext cx="9460574" cy="6013256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2500"/>
              </a:spcBef>
              <a:defRPr sz="4800">
                <a:latin typeface="Georgia"/>
                <a:ea typeface="Georgia"/>
                <a:cs typeface="Georgia"/>
                <a:sym typeface="Georgia"/>
              </a:defRPr>
            </a:pPr>
            <a:r>
              <a:t>du texte (Police Georgia)</a:t>
            </a:r>
          </a:p>
          <a:p>
            <a:pPr>
              <a:spcBef>
                <a:spcPts val="2500"/>
              </a:spcBef>
              <a:defRPr sz="4800">
                <a:latin typeface="Georgia"/>
                <a:ea typeface="Georgia"/>
                <a:cs typeface="Georgia"/>
                <a:sym typeface="Georgia"/>
              </a:defRPr>
            </a:pPr>
            <a:r>
              <a:t>des points...</a:t>
            </a:r>
          </a:p>
          <a:p>
            <a:pPr>
              <a:spcBef>
                <a:spcPts val="2500"/>
              </a:spcBef>
              <a:defRPr sz="4800">
                <a:latin typeface="Georgia"/>
                <a:ea typeface="Georgia"/>
                <a:cs typeface="Georgia"/>
                <a:sym typeface="Georgia"/>
              </a:defRPr>
            </a:pPr>
            <a:r>
              <a:t>etc...</a:t>
            </a:r>
          </a:p>
        </p:txBody>
      </p:sp>
      <p:sp>
        <p:nvSpPr>
          <p:cNvPr id="120" name="Rectangle"/>
          <p:cNvSpPr/>
          <p:nvPr/>
        </p:nvSpPr>
        <p:spPr>
          <a:xfrm>
            <a:off x="-124594" y="1322936"/>
            <a:ext cx="24633188" cy="181481"/>
          </a:xfrm>
          <a:prstGeom prst="rect">
            <a:avLst/>
          </a:prstGeom>
          <a:solidFill>
            <a:srgbClr val="006BA8"/>
          </a:solidFill>
          <a:ln w="12700">
            <a:miter lim="400000"/>
          </a:ln>
          <a:effectLst>
            <a:outerShdw sx="100000" sy="100000" kx="0" ky="0" algn="b" rotWithShape="0" blurRad="127000" dist="38100" dir="5400000">
              <a:srgbClr val="808080">
                <a:alpha val="34997"/>
              </a:srgbClr>
            </a:outerShdw>
          </a:effectLst>
        </p:spPr>
        <p:txBody>
          <a:bodyPr lIns="0" tIns="0" rIns="0" bIns="0" anchor="ctr"/>
          <a:lstStyle/>
          <a:p>
            <a:pPr defTabSz="914400">
              <a:defRPr b="0" sz="36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21" name="AGENDA DE LA JOURNÉE"/>
          <p:cNvSpPr txBox="1"/>
          <p:nvPr/>
        </p:nvSpPr>
        <p:spPr>
          <a:xfrm>
            <a:off x="666888" y="376863"/>
            <a:ext cx="17781424" cy="715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 defTabSz="914400">
              <a:spcBef>
                <a:spcPts val="4800"/>
              </a:spcBef>
              <a:defRPr sz="5000">
                <a:solidFill>
                  <a:srgbClr val="006BA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Double Comité - 13 mai 2023 - Saint-Laurent-sur-Sèvre</a:t>
            </a:r>
          </a:p>
        </p:txBody>
      </p:sp>
      <p:sp>
        <p:nvSpPr>
          <p:cNvPr id="122" name="Les sous-titres (Arial)"/>
          <p:cNvSpPr txBox="1"/>
          <p:nvPr/>
        </p:nvSpPr>
        <p:spPr>
          <a:xfrm>
            <a:off x="799742" y="3735196"/>
            <a:ext cx="16154401" cy="715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5" indent="0" algn="l" defTabSz="914400">
              <a:spcBef>
                <a:spcPts val="4800"/>
              </a:spcBef>
              <a:defRPr sz="5000">
                <a:solidFill>
                  <a:srgbClr val="006BA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Les sous-titres (Arial)</a:t>
            </a:r>
          </a:p>
        </p:txBody>
      </p:sp>
      <p:pic>
        <p:nvPicPr>
          <p:cNvPr id="123" name="Logo-D1510-2022-23-petit.png" descr="Logo-D1510-2022-23-pet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62518" y="227706"/>
            <a:ext cx="4833318" cy="892471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Les gros titres (Police Arial imposée)"/>
          <p:cNvSpPr txBox="1"/>
          <p:nvPr/>
        </p:nvSpPr>
        <p:spPr>
          <a:xfrm>
            <a:off x="799742" y="2209191"/>
            <a:ext cx="16154401" cy="8513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5" indent="0" algn="l" defTabSz="914400">
              <a:spcBef>
                <a:spcPts val="4800"/>
              </a:spcBef>
              <a:defRPr sz="6000">
                <a:solidFill>
                  <a:srgbClr val="FFAF3E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Les gros titres (Police Arial imposée)</a:t>
            </a:r>
          </a:p>
        </p:txBody>
      </p:sp>
      <p:sp>
        <p:nvSpPr>
          <p:cNvPr id="125" name="sdfghjklm"/>
          <p:cNvSpPr txBox="1"/>
          <p:nvPr/>
        </p:nvSpPr>
        <p:spPr>
          <a:xfrm>
            <a:off x="13912183" y="4365320"/>
            <a:ext cx="9460574" cy="7373494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>
              <a:spcBef>
                <a:spcPts val="2500"/>
              </a:spcBef>
              <a:defRPr b="0" i="1" sz="4800">
                <a:solidFill>
                  <a:srgbClr val="006BA8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Quelques conseils :</a:t>
            </a:r>
          </a:p>
          <a:p>
            <a:pPr marL="635000" indent="-635000" algn="l">
              <a:spcBef>
                <a:spcPts val="2500"/>
              </a:spcBef>
              <a:buSzPct val="125000"/>
              <a:buChar char="•"/>
              <a:defRPr b="0" i="1" sz="4800">
                <a:solidFill>
                  <a:srgbClr val="006BA8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Privilégier des titres plutôt que du rédactionnel</a:t>
            </a:r>
          </a:p>
          <a:p>
            <a:pPr marL="635000" indent="-635000" algn="l">
              <a:spcBef>
                <a:spcPts val="2500"/>
              </a:spcBef>
              <a:buSzPct val="125000"/>
              <a:buChar char="•"/>
              <a:defRPr b="0" i="1" sz="4800">
                <a:solidFill>
                  <a:srgbClr val="006BA8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Utiliser une ou des photos</a:t>
            </a:r>
          </a:p>
          <a:p>
            <a:pPr marL="635000" indent="-635000" algn="l">
              <a:spcBef>
                <a:spcPts val="2500"/>
              </a:spcBef>
              <a:buSzPct val="125000"/>
              <a:buChar char="•"/>
              <a:defRPr b="0" i="1" sz="4800">
                <a:solidFill>
                  <a:srgbClr val="006BA8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Faire 2 diapos plutôt qu'une trop chargée</a:t>
            </a:r>
          </a:p>
          <a:p>
            <a:pPr marL="635000" indent="-635000" algn="l">
              <a:spcBef>
                <a:spcPts val="2500"/>
              </a:spcBef>
              <a:buSzPct val="125000"/>
              <a:buChar char="•"/>
              <a:defRPr b="0" i="1" sz="4800">
                <a:solidFill>
                  <a:srgbClr val="006BA8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Nous regrouperons tous les éléments afin de les valider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