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e du titre"/>
          <p:cNvSpPr txBox="1"/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pPr/>
            <a:r>
              <a:t>Texte du titre</a:t>
            </a:r>
          </a:p>
        </p:txBody>
      </p:sp>
      <p:sp>
        <p:nvSpPr>
          <p:cNvPr id="12" name="Texte niveau 1…"/>
          <p:cNvSpPr txBox="1"/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-Gilles Allain"/>
          <p:cNvSpPr txBox="1"/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i="1" sz="3200"/>
            </a:lvl1pPr>
          </a:lstStyle>
          <a:p>
            <a:pPr/>
            <a:r>
              <a:t>-Gilles Allain</a:t>
            </a:r>
          </a:p>
        </p:txBody>
      </p:sp>
      <p:sp>
        <p:nvSpPr>
          <p:cNvPr id="94" name="« Saisissez une citation ici. »"/>
          <p:cNvSpPr txBox="1"/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« Saisissez une citation ici. » </a:t>
            </a:r>
          </a:p>
        </p:txBody>
      </p:sp>
      <p:sp>
        <p:nvSpPr>
          <p:cNvPr id="95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ue d’une plage et de la mer depuis une dune de sable avec de l’herbe"/>
          <p:cNvSpPr/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ue d’une plage et de la mer depuis une dune de sable avec de l’herbe"/>
          <p:cNvSpPr/>
          <p:nvPr>
            <p:ph type="pic" idx="21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Texte du titre"/>
          <p:cNvSpPr txBox="1"/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pPr/>
            <a:r>
              <a:t>Texte du titre</a:t>
            </a:r>
          </a:p>
        </p:txBody>
      </p:sp>
      <p:sp>
        <p:nvSpPr>
          <p:cNvPr id="22" name="Texte niveau 1…"/>
          <p:cNvSpPr txBox="1"/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2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- Centr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e du titre"/>
          <p:cNvSpPr txBox="1"/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pPr/>
            <a:r>
              <a:t>Texte du titre</a:t>
            </a:r>
          </a:p>
        </p:txBody>
      </p:sp>
      <p:sp>
        <p:nvSpPr>
          <p:cNvPr id="31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éron volant bas au-dessus d’une plage avec une petite clôture au premier plan"/>
          <p:cNvSpPr/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Texte du titre"/>
          <p:cNvSpPr txBox="1"/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pPr/>
            <a:r>
              <a:t>Texte du titre</a:t>
            </a:r>
          </a:p>
        </p:txBody>
      </p:sp>
      <p:sp>
        <p:nvSpPr>
          <p:cNvPr id="40" name="Texte niveau 1…"/>
          <p:cNvSpPr txBox="1"/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1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- Ha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e du titr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 du titre</a:t>
            </a:r>
          </a:p>
        </p:txBody>
      </p:sp>
      <p:sp>
        <p:nvSpPr>
          <p:cNvPr id="49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e du titr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 du titre</a:t>
            </a:r>
          </a:p>
        </p:txBody>
      </p:sp>
      <p:sp>
        <p:nvSpPr>
          <p:cNvPr id="57" name="Texte niveau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58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, puces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Chemin sableux entre deux collines menant à l’océan"/>
          <p:cNvSpPr/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Texte du titr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 du titre</a:t>
            </a:r>
          </a:p>
        </p:txBody>
      </p:sp>
      <p:sp>
        <p:nvSpPr>
          <p:cNvPr id="67" name="Texte niveau 1…"/>
          <p:cNvSpPr txBox="1"/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68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e niveau 1…"/>
          <p:cNvSpPr txBox="1"/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76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3 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hemin sableux entre deux collines menant à l’océan"/>
          <p:cNvSpPr/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Héron volant bas au-dessus d’une plage avec une petite clôture au premier plan"/>
          <p:cNvSpPr/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Vue d’une plage et de la mer depuis une dune de sable avec de l’herbe"/>
          <p:cNvSpPr/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e du titre"/>
          <p:cNvSpPr txBox="1"/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Texte du titre</a:t>
            </a:r>
          </a:p>
        </p:txBody>
      </p:sp>
      <p:sp>
        <p:nvSpPr>
          <p:cNvPr id="3" name="Texte niveau 1…"/>
          <p:cNvSpPr txBox="1"/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" name="Numéro de diapositive"/>
          <p:cNvSpPr txBox="1"/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E6E5D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Rectangle"/>
          <p:cNvSpPr/>
          <p:nvPr/>
        </p:nvSpPr>
        <p:spPr>
          <a:xfrm>
            <a:off x="-124593" y="7453253"/>
            <a:ext cx="24633186" cy="1981201"/>
          </a:xfrm>
          <a:prstGeom prst="rect">
            <a:avLst/>
          </a:prstGeom>
          <a:solidFill>
            <a:srgbClr val="01B4E7"/>
          </a:solidFill>
          <a:ln w="12700">
            <a:miter lim="400000"/>
          </a:ln>
          <a:effectLst>
            <a:outerShdw sx="100000" sy="100000" kx="0" ky="0" algn="b" rotWithShape="0" blurRad="127000" dist="38100" dir="5400000">
              <a:srgbClr val="808080">
                <a:alpha val="34997"/>
              </a:srgbClr>
            </a:outerShdw>
          </a:effectLst>
        </p:spPr>
        <p:txBody>
          <a:bodyPr lIns="0" tIns="0" rIns="0" bIns="0" anchor="ctr"/>
          <a:lstStyle/>
          <a:p>
            <a:pPr defTabSz="914400">
              <a:defRPr b="0" sz="36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20" name="Comité du 14 mai 2022"/>
          <p:cNvSpPr txBox="1"/>
          <p:nvPr/>
        </p:nvSpPr>
        <p:spPr>
          <a:xfrm>
            <a:off x="4114800" y="7734377"/>
            <a:ext cx="16154400" cy="14189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defTabSz="12700">
              <a:spcBef>
                <a:spcPts val="4800"/>
              </a:spcBef>
              <a:defRPr sz="10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Comité du 14 mai 2022</a:t>
            </a:r>
          </a:p>
        </p:txBody>
      </p:sp>
      <p:pic>
        <p:nvPicPr>
          <p:cNvPr id="121" name="Theme-21-22-D1510-petit.png" descr="Theme-21-22-D1510-peti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98431" y="12404458"/>
            <a:ext cx="6378897" cy="956835"/>
          </a:xfrm>
          <a:prstGeom prst="rect">
            <a:avLst/>
          </a:prstGeom>
          <a:ln w="12700">
            <a:miter lim="400000"/>
          </a:ln>
        </p:spPr>
      </p:pic>
      <p:pic>
        <p:nvPicPr>
          <p:cNvPr id="122" name="image.png" descr="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7625888" y="755943"/>
            <a:ext cx="5649337" cy="564933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dfghjklm"/>
          <p:cNvSpPr txBox="1"/>
          <p:nvPr>
            <p:ph type="body" idx="4294967295"/>
          </p:nvPr>
        </p:nvSpPr>
        <p:spPr>
          <a:xfrm>
            <a:off x="605460" y="2566123"/>
            <a:ext cx="22798960" cy="9187280"/>
          </a:xfrm>
          <a:prstGeom prst="rect">
            <a:avLst/>
          </a:prstGeom>
        </p:spPr>
        <p:txBody>
          <a:bodyPr anchor="t"/>
          <a:lstStyle>
            <a:lvl1pPr>
              <a:defRPr sz="4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sdfghjklm</a:t>
            </a:r>
          </a:p>
        </p:txBody>
      </p:sp>
      <p:sp>
        <p:nvSpPr>
          <p:cNvPr id="125" name="Rectangle"/>
          <p:cNvSpPr/>
          <p:nvPr/>
        </p:nvSpPr>
        <p:spPr>
          <a:xfrm>
            <a:off x="-124593" y="964847"/>
            <a:ext cx="24633186" cy="1282701"/>
          </a:xfrm>
          <a:prstGeom prst="rect">
            <a:avLst/>
          </a:prstGeom>
          <a:solidFill>
            <a:srgbClr val="01B4E7"/>
          </a:solidFill>
          <a:ln w="12700">
            <a:miter lim="400000"/>
          </a:ln>
          <a:effectLst>
            <a:outerShdw sx="100000" sy="100000" kx="0" ky="0" algn="b" rotWithShape="0" blurRad="127000" dist="38100" dir="5400000">
              <a:srgbClr val="808080">
                <a:alpha val="34997"/>
              </a:srgbClr>
            </a:outerShdw>
          </a:effectLst>
        </p:spPr>
        <p:txBody>
          <a:bodyPr lIns="0" tIns="0" rIns="0" bIns="0" anchor="ctr"/>
          <a:lstStyle/>
          <a:p>
            <a:pPr defTabSz="914400">
              <a:defRPr b="0" sz="36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26" name="Nom de la commission..."/>
          <p:cNvSpPr txBox="1"/>
          <p:nvPr/>
        </p:nvSpPr>
        <p:spPr>
          <a:xfrm>
            <a:off x="1712166" y="1248284"/>
            <a:ext cx="16154401" cy="7158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l" defTabSz="914400">
              <a:spcBef>
                <a:spcPts val="4800"/>
              </a:spcBef>
              <a:defRPr sz="5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Nom de la commission...</a:t>
            </a:r>
          </a:p>
        </p:txBody>
      </p:sp>
      <p:pic>
        <p:nvPicPr>
          <p:cNvPr id="127" name="Theme-21-22-D1510-petit.png" descr="Theme-21-22-D1510-peti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98431" y="12404458"/>
            <a:ext cx="6378897" cy="95683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fast" advClick="1" p14:dur="600">
        <p:fade/>
      </p:transition>
    </mc:Choice>
    <mc:Fallback>
      <p:transition spd="fast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dfghjklm"/>
          <p:cNvSpPr txBox="1"/>
          <p:nvPr>
            <p:ph type="body" idx="4294967295"/>
          </p:nvPr>
        </p:nvSpPr>
        <p:spPr>
          <a:xfrm>
            <a:off x="605460" y="2566123"/>
            <a:ext cx="22798960" cy="9187280"/>
          </a:xfrm>
          <a:prstGeom prst="rect">
            <a:avLst/>
          </a:prstGeom>
        </p:spPr>
        <p:txBody>
          <a:bodyPr anchor="t"/>
          <a:lstStyle>
            <a:lvl1pPr>
              <a:defRPr sz="4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sdfghjklm</a:t>
            </a:r>
          </a:p>
        </p:txBody>
      </p:sp>
      <p:sp>
        <p:nvSpPr>
          <p:cNvPr id="130" name="Rectangle"/>
          <p:cNvSpPr/>
          <p:nvPr/>
        </p:nvSpPr>
        <p:spPr>
          <a:xfrm>
            <a:off x="-124593" y="964847"/>
            <a:ext cx="24633186" cy="1282701"/>
          </a:xfrm>
          <a:prstGeom prst="rect">
            <a:avLst/>
          </a:prstGeom>
          <a:solidFill>
            <a:srgbClr val="01B4E7"/>
          </a:solidFill>
          <a:ln w="12700">
            <a:miter lim="400000"/>
          </a:ln>
          <a:effectLst>
            <a:outerShdw sx="100000" sy="100000" kx="0" ky="0" algn="b" rotWithShape="0" blurRad="127000" dist="38100" dir="5400000">
              <a:srgbClr val="808080">
                <a:alpha val="34997"/>
              </a:srgbClr>
            </a:outerShdw>
          </a:effectLst>
        </p:spPr>
        <p:txBody>
          <a:bodyPr lIns="0" tIns="0" rIns="0" bIns="0" anchor="ctr"/>
          <a:lstStyle/>
          <a:p>
            <a:pPr defTabSz="914400">
              <a:defRPr b="0" sz="36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31" name="Nom de la commission..."/>
          <p:cNvSpPr txBox="1"/>
          <p:nvPr/>
        </p:nvSpPr>
        <p:spPr>
          <a:xfrm>
            <a:off x="1712166" y="1248284"/>
            <a:ext cx="16154401" cy="7158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l" defTabSz="914400">
              <a:spcBef>
                <a:spcPts val="4800"/>
              </a:spcBef>
              <a:defRPr sz="5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Nom de la commission...</a:t>
            </a:r>
          </a:p>
        </p:txBody>
      </p:sp>
      <p:pic>
        <p:nvPicPr>
          <p:cNvPr id="132" name="Theme-21-22-D1510-petit.png" descr="Theme-21-22-D1510-peti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98431" y="12404458"/>
            <a:ext cx="6378897" cy="95683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fast" advClick="1" p14:dur="600">
        <p:fade/>
      </p:transition>
    </mc:Choice>
    <mc:Fallback>
      <p:transition spd="fast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