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3" r:id="rId3"/>
    <p:sldId id="275" r:id="rId4"/>
    <p:sldId id="274" r:id="rId5"/>
    <p:sldId id="273" r:id="rId6"/>
    <p:sldId id="257" r:id="rId7"/>
    <p:sldId id="276" r:id="rId8"/>
    <p:sldId id="277" r:id="rId9"/>
    <p:sldId id="258" r:id="rId10"/>
    <p:sldId id="278" r:id="rId11"/>
    <p:sldId id="279" r:id="rId12"/>
    <p:sldId id="281" r:id="rId13"/>
    <p:sldId id="284" r:id="rId14"/>
    <p:sldId id="286" r:id="rId15"/>
    <p:sldId id="283" r:id="rId16"/>
    <p:sldId id="272" r:id="rId17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292AA78-A2C5-40A7-A6B5-AE7C44CD3272}" v="48" dt="2021-03-10T17:41:00.09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93" d="100"/>
          <a:sy n="93" d="100"/>
        </p:scale>
        <p:origin x="77" y="10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8" Type="http://schemas.microsoft.com/office/2015/10/relationships/revisionInfo" Target="revisionInfo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7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Pascal MISMAQUE" userId="b26114c36bbf9618" providerId="LiveId" clId="{8885F02A-ED54-4145-A6D7-1F4ED178D15F}"/>
    <pc:docChg chg="undo custSel addSld delSld modSld sldOrd">
      <pc:chgData name="Pascal MISMAQUE" userId="b26114c36bbf9618" providerId="LiveId" clId="{8885F02A-ED54-4145-A6D7-1F4ED178D15F}" dt="2021-03-10T09:27:02.483" v="725" actId="20577"/>
      <pc:docMkLst>
        <pc:docMk/>
      </pc:docMkLst>
      <pc:sldChg chg="addSp modSp">
        <pc:chgData name="Pascal MISMAQUE" userId="b26114c36bbf9618" providerId="LiveId" clId="{8885F02A-ED54-4145-A6D7-1F4ED178D15F}" dt="2021-03-10T09:22:06.535" v="519" actId="20577"/>
        <pc:sldMkLst>
          <pc:docMk/>
          <pc:sldMk cId="2673557778" sldId="257"/>
        </pc:sldMkLst>
        <pc:spChg chg="mod">
          <ac:chgData name="Pascal MISMAQUE" userId="b26114c36bbf9618" providerId="LiveId" clId="{8885F02A-ED54-4145-A6D7-1F4ED178D15F}" dt="2021-03-10T09:22:06.535" v="519" actId="20577"/>
          <ac:spMkLst>
            <pc:docMk/>
            <pc:sldMk cId="2673557778" sldId="257"/>
            <ac:spMk id="6" creationId="{00000000-0000-0000-0000-000000000000}"/>
          </ac:spMkLst>
        </pc:spChg>
        <pc:picChg chg="add">
          <ac:chgData name="Pascal MISMAQUE" userId="b26114c36bbf9618" providerId="LiveId" clId="{8885F02A-ED54-4145-A6D7-1F4ED178D15F}" dt="2021-03-10T09:12:38.258" v="456"/>
          <ac:picMkLst>
            <pc:docMk/>
            <pc:sldMk cId="2673557778" sldId="257"/>
            <ac:picMk id="7" creationId="{D949AE74-DEA4-4EC1-A1BF-3124237DCBAD}"/>
          </ac:picMkLst>
        </pc:picChg>
      </pc:sldChg>
      <pc:sldChg chg="del">
        <pc:chgData name="Pascal MISMAQUE" userId="b26114c36bbf9618" providerId="LiveId" clId="{8885F02A-ED54-4145-A6D7-1F4ED178D15F}" dt="2021-03-10T09:22:34.891" v="521" actId="47"/>
        <pc:sldMkLst>
          <pc:docMk/>
          <pc:sldMk cId="4231758679" sldId="259"/>
        </pc:sldMkLst>
      </pc:sldChg>
      <pc:sldChg chg="del">
        <pc:chgData name="Pascal MISMAQUE" userId="b26114c36bbf9618" providerId="LiveId" clId="{8885F02A-ED54-4145-A6D7-1F4ED178D15F}" dt="2021-03-10T09:23:04.225" v="525" actId="47"/>
        <pc:sldMkLst>
          <pc:docMk/>
          <pc:sldMk cId="4261176699" sldId="260"/>
        </pc:sldMkLst>
      </pc:sldChg>
      <pc:sldChg chg="del">
        <pc:chgData name="Pascal MISMAQUE" userId="b26114c36bbf9618" providerId="LiveId" clId="{8885F02A-ED54-4145-A6D7-1F4ED178D15F}" dt="2021-03-10T08:53:39.609" v="0" actId="47"/>
        <pc:sldMkLst>
          <pc:docMk/>
          <pc:sldMk cId="210670924" sldId="261"/>
        </pc:sldMkLst>
      </pc:sldChg>
      <pc:sldChg chg="del">
        <pc:chgData name="Pascal MISMAQUE" userId="b26114c36bbf9618" providerId="LiveId" clId="{8885F02A-ED54-4145-A6D7-1F4ED178D15F}" dt="2021-03-10T08:53:40.780" v="1" actId="47"/>
        <pc:sldMkLst>
          <pc:docMk/>
          <pc:sldMk cId="1252180753" sldId="262"/>
        </pc:sldMkLst>
      </pc:sldChg>
      <pc:sldChg chg="addSp delSp modSp ord">
        <pc:chgData name="Pascal MISMAQUE" userId="b26114c36bbf9618" providerId="LiveId" clId="{8885F02A-ED54-4145-A6D7-1F4ED178D15F}" dt="2021-03-10T09:19:42.566" v="491" actId="14100"/>
        <pc:sldMkLst>
          <pc:docMk/>
          <pc:sldMk cId="4161018942" sldId="263"/>
        </pc:sldMkLst>
        <pc:spChg chg="add del">
          <ac:chgData name="Pascal MISMAQUE" userId="b26114c36bbf9618" providerId="LiveId" clId="{8885F02A-ED54-4145-A6D7-1F4ED178D15F}" dt="2021-03-10T09:01:32.239" v="120" actId="478"/>
          <ac:spMkLst>
            <pc:docMk/>
            <pc:sldMk cId="4161018942" sldId="263"/>
            <ac:spMk id="4" creationId="{00000000-0000-0000-0000-000000000000}"/>
          </ac:spMkLst>
        </pc:spChg>
        <pc:spChg chg="add del mod">
          <ac:chgData name="Pascal MISMAQUE" userId="b26114c36bbf9618" providerId="LiveId" clId="{8885F02A-ED54-4145-A6D7-1F4ED178D15F}" dt="2021-03-10T09:01:30.549" v="119" actId="47"/>
          <ac:spMkLst>
            <pc:docMk/>
            <pc:sldMk cId="4161018942" sldId="263"/>
            <ac:spMk id="5" creationId="{00000000-0000-0000-0000-000000000000}"/>
          </ac:spMkLst>
        </pc:spChg>
        <pc:picChg chg="add del">
          <ac:chgData name="Pascal MISMAQUE" userId="b26114c36bbf9618" providerId="LiveId" clId="{8885F02A-ED54-4145-A6D7-1F4ED178D15F}" dt="2021-03-10T09:01:35.634" v="121" actId="478"/>
          <ac:picMkLst>
            <pc:docMk/>
            <pc:sldMk cId="4161018942" sldId="263"/>
            <ac:picMk id="2" creationId="{00000000-0000-0000-0000-000000000000}"/>
          </ac:picMkLst>
        </pc:picChg>
        <pc:picChg chg="add mod">
          <ac:chgData name="Pascal MISMAQUE" userId="b26114c36bbf9618" providerId="LiveId" clId="{8885F02A-ED54-4145-A6D7-1F4ED178D15F}" dt="2021-03-10T09:19:42.566" v="491" actId="14100"/>
          <ac:picMkLst>
            <pc:docMk/>
            <pc:sldMk cId="4161018942" sldId="263"/>
            <ac:picMk id="6" creationId="{CC5E3B38-DAAD-466D-8CED-3886131860F5}"/>
          </ac:picMkLst>
        </pc:picChg>
        <pc:picChg chg="add mod">
          <ac:chgData name="Pascal MISMAQUE" userId="b26114c36bbf9618" providerId="LiveId" clId="{8885F02A-ED54-4145-A6D7-1F4ED178D15F}" dt="2021-03-10T09:17:55.345" v="478" actId="1076"/>
          <ac:picMkLst>
            <pc:docMk/>
            <pc:sldMk cId="4161018942" sldId="263"/>
            <ac:picMk id="7" creationId="{ADCA0483-1212-42AC-A6BA-C879B01D036C}"/>
          </ac:picMkLst>
        </pc:picChg>
        <pc:picChg chg="add">
          <ac:chgData name="Pascal MISMAQUE" userId="b26114c36bbf9618" providerId="LiveId" clId="{8885F02A-ED54-4145-A6D7-1F4ED178D15F}" dt="2021-03-10T09:15:15.542" v="465"/>
          <ac:picMkLst>
            <pc:docMk/>
            <pc:sldMk cId="4161018942" sldId="263"/>
            <ac:picMk id="8" creationId="{2AC70EEA-81AE-45C2-9EF7-AF596BCDA830}"/>
          </ac:picMkLst>
        </pc:picChg>
        <pc:picChg chg="add mod">
          <ac:chgData name="Pascal MISMAQUE" userId="b26114c36bbf9618" providerId="LiveId" clId="{8885F02A-ED54-4145-A6D7-1F4ED178D15F}" dt="2021-03-10T09:19:33.301" v="490" actId="14100"/>
          <ac:picMkLst>
            <pc:docMk/>
            <pc:sldMk cId="4161018942" sldId="263"/>
            <ac:picMk id="9" creationId="{C8C65D89-278B-45DF-BBD9-2750AB80F96D}"/>
          </ac:picMkLst>
        </pc:picChg>
      </pc:sldChg>
      <pc:sldChg chg="modSp ord">
        <pc:chgData name="Pascal MISMAQUE" userId="b26114c36bbf9618" providerId="LiveId" clId="{8885F02A-ED54-4145-A6D7-1F4ED178D15F}" dt="2021-03-10T09:06:01.949" v="131"/>
        <pc:sldMkLst>
          <pc:docMk/>
          <pc:sldMk cId="3687516550" sldId="264"/>
        </pc:sldMkLst>
        <pc:spChg chg="mod">
          <ac:chgData name="Pascal MISMAQUE" userId="b26114c36bbf9618" providerId="LiveId" clId="{8885F02A-ED54-4145-A6D7-1F4ED178D15F}" dt="2021-03-10T08:59:39.208" v="111"/>
          <ac:spMkLst>
            <pc:docMk/>
            <pc:sldMk cId="3687516550" sldId="264"/>
            <ac:spMk id="2" creationId="{00000000-0000-0000-0000-000000000000}"/>
          </ac:spMkLst>
        </pc:spChg>
        <pc:spChg chg="mod">
          <ac:chgData name="Pascal MISMAQUE" userId="b26114c36bbf9618" providerId="LiveId" clId="{8885F02A-ED54-4145-A6D7-1F4ED178D15F}" dt="2021-03-10T09:00:51.725" v="112"/>
          <ac:spMkLst>
            <pc:docMk/>
            <pc:sldMk cId="3687516550" sldId="264"/>
            <ac:spMk id="4" creationId="{00000000-0000-0000-0000-000000000000}"/>
          </ac:spMkLst>
        </pc:spChg>
      </pc:sldChg>
      <pc:sldChg chg="del">
        <pc:chgData name="Pascal MISMAQUE" userId="b26114c36bbf9618" providerId="LiveId" clId="{8885F02A-ED54-4145-A6D7-1F4ED178D15F}" dt="2021-03-10T09:22:28.421" v="520" actId="47"/>
        <pc:sldMkLst>
          <pc:docMk/>
          <pc:sldMk cId="3211579597" sldId="265"/>
        </pc:sldMkLst>
      </pc:sldChg>
      <pc:sldChg chg="del">
        <pc:chgData name="Pascal MISMAQUE" userId="b26114c36bbf9618" providerId="LiveId" clId="{8885F02A-ED54-4145-A6D7-1F4ED178D15F}" dt="2021-03-10T09:23:03.555" v="524" actId="47"/>
        <pc:sldMkLst>
          <pc:docMk/>
          <pc:sldMk cId="556730471" sldId="267"/>
        </pc:sldMkLst>
      </pc:sldChg>
      <pc:sldChg chg="del">
        <pc:chgData name="Pascal MISMAQUE" userId="b26114c36bbf9618" providerId="LiveId" clId="{8885F02A-ED54-4145-A6D7-1F4ED178D15F}" dt="2021-03-10T09:23:02.018" v="523" actId="47"/>
        <pc:sldMkLst>
          <pc:docMk/>
          <pc:sldMk cId="112579645" sldId="268"/>
        </pc:sldMkLst>
      </pc:sldChg>
      <pc:sldChg chg="del">
        <pc:chgData name="Pascal MISMAQUE" userId="b26114c36bbf9618" providerId="LiveId" clId="{8885F02A-ED54-4145-A6D7-1F4ED178D15F}" dt="2021-03-10T09:22:43.849" v="522" actId="47"/>
        <pc:sldMkLst>
          <pc:docMk/>
          <pc:sldMk cId="3087822086" sldId="271"/>
        </pc:sldMkLst>
      </pc:sldChg>
      <pc:sldChg chg="delSp modSp">
        <pc:chgData name="Pascal MISMAQUE" userId="b26114c36bbf9618" providerId="LiveId" clId="{8885F02A-ED54-4145-A6D7-1F4ED178D15F}" dt="2021-03-10T09:23:22.331" v="527" actId="1076"/>
        <pc:sldMkLst>
          <pc:docMk/>
          <pc:sldMk cId="4215154707" sldId="272"/>
        </pc:sldMkLst>
        <pc:spChg chg="del">
          <ac:chgData name="Pascal MISMAQUE" userId="b26114c36bbf9618" providerId="LiveId" clId="{8885F02A-ED54-4145-A6D7-1F4ED178D15F}" dt="2021-03-10T09:23:18.732" v="526" actId="478"/>
          <ac:spMkLst>
            <pc:docMk/>
            <pc:sldMk cId="4215154707" sldId="272"/>
            <ac:spMk id="2" creationId="{00000000-0000-0000-0000-000000000000}"/>
          </ac:spMkLst>
        </pc:spChg>
        <pc:picChg chg="mod">
          <ac:chgData name="Pascal MISMAQUE" userId="b26114c36bbf9618" providerId="LiveId" clId="{8885F02A-ED54-4145-A6D7-1F4ED178D15F}" dt="2021-03-10T09:23:22.331" v="527" actId="1076"/>
          <ac:picMkLst>
            <pc:docMk/>
            <pc:sldMk cId="4215154707" sldId="272"/>
            <ac:picMk id="6" creationId="{ECA2EB81-C7E8-4813-B326-703741335698}"/>
          </ac:picMkLst>
        </pc:picChg>
      </pc:sldChg>
      <pc:sldChg chg="addSp modSp add">
        <pc:chgData name="Pascal MISMAQUE" userId="b26114c36bbf9618" providerId="LiveId" clId="{8885F02A-ED54-4145-A6D7-1F4ED178D15F}" dt="2021-03-10T09:21:45.454" v="517" actId="20577"/>
        <pc:sldMkLst>
          <pc:docMk/>
          <pc:sldMk cId="3423541476" sldId="273"/>
        </pc:sldMkLst>
        <pc:spChg chg="mod">
          <ac:chgData name="Pascal MISMAQUE" userId="b26114c36bbf9618" providerId="LiveId" clId="{8885F02A-ED54-4145-A6D7-1F4ED178D15F}" dt="2021-03-10T09:21:45.454" v="517" actId="20577"/>
          <ac:spMkLst>
            <pc:docMk/>
            <pc:sldMk cId="3423541476" sldId="273"/>
            <ac:spMk id="6" creationId="{00000000-0000-0000-0000-000000000000}"/>
          </ac:spMkLst>
        </pc:spChg>
        <pc:picChg chg="add mod">
          <ac:chgData name="Pascal MISMAQUE" userId="b26114c36bbf9618" providerId="LiveId" clId="{8885F02A-ED54-4145-A6D7-1F4ED178D15F}" dt="2021-03-10T09:12:30.817" v="455" actId="1076"/>
          <ac:picMkLst>
            <pc:docMk/>
            <pc:sldMk cId="3423541476" sldId="273"/>
            <ac:picMk id="5" creationId="{FAD0553C-7BD9-4777-A11B-BE4788A68183}"/>
          </ac:picMkLst>
        </pc:picChg>
      </pc:sldChg>
      <pc:sldChg chg="add del">
        <pc:chgData name="Pascal MISMAQUE" userId="b26114c36bbf9618" providerId="LiveId" clId="{8885F02A-ED54-4145-A6D7-1F4ED178D15F}" dt="2021-03-10T09:15:19.246" v="466" actId="47"/>
        <pc:sldMkLst>
          <pc:docMk/>
          <pc:sldMk cId="3418429974" sldId="274"/>
        </pc:sldMkLst>
      </pc:sldChg>
      <pc:sldChg chg="addSp delSp modSp add">
        <pc:chgData name="Pascal MISMAQUE" userId="b26114c36bbf9618" providerId="LiveId" clId="{8885F02A-ED54-4145-A6D7-1F4ED178D15F}" dt="2021-03-10T09:21:03.571" v="497" actId="14100"/>
        <pc:sldMkLst>
          <pc:docMk/>
          <pc:sldMk cId="3430374580" sldId="274"/>
        </pc:sldMkLst>
        <pc:picChg chg="del">
          <ac:chgData name="Pascal MISMAQUE" userId="b26114c36bbf9618" providerId="LiveId" clId="{8885F02A-ED54-4145-A6D7-1F4ED178D15F}" dt="2021-03-10T09:15:31.026" v="468" actId="478"/>
          <ac:picMkLst>
            <pc:docMk/>
            <pc:sldMk cId="3430374580" sldId="274"/>
            <ac:picMk id="6" creationId="{CC5E3B38-DAAD-466D-8CED-3886131860F5}"/>
          </ac:picMkLst>
        </pc:picChg>
        <pc:picChg chg="del">
          <ac:chgData name="Pascal MISMAQUE" userId="b26114c36bbf9618" providerId="LiveId" clId="{8885F02A-ED54-4145-A6D7-1F4ED178D15F}" dt="2021-03-10T09:15:33.915" v="469" actId="478"/>
          <ac:picMkLst>
            <pc:docMk/>
            <pc:sldMk cId="3430374580" sldId="274"/>
            <ac:picMk id="7" creationId="{ADCA0483-1212-42AC-A6BA-C879B01D036C}"/>
          </ac:picMkLst>
        </pc:picChg>
        <pc:picChg chg="add mod">
          <ac:chgData name="Pascal MISMAQUE" userId="b26114c36bbf9618" providerId="LiveId" clId="{8885F02A-ED54-4145-A6D7-1F4ED178D15F}" dt="2021-03-10T09:20:57.925" v="496" actId="14100"/>
          <ac:picMkLst>
            <pc:docMk/>
            <pc:sldMk cId="3430374580" sldId="274"/>
            <ac:picMk id="9" creationId="{9044058B-1DC9-497B-816E-E4A7200BF2F3}"/>
          </ac:picMkLst>
        </pc:picChg>
        <pc:picChg chg="add mod">
          <ac:chgData name="Pascal MISMAQUE" userId="b26114c36bbf9618" providerId="LiveId" clId="{8885F02A-ED54-4145-A6D7-1F4ED178D15F}" dt="2021-03-10T09:21:03.571" v="497" actId="14100"/>
          <ac:picMkLst>
            <pc:docMk/>
            <pc:sldMk cId="3430374580" sldId="274"/>
            <ac:picMk id="10" creationId="{EA370F98-34CF-4DF7-882F-E38896CBB2F4}"/>
          </ac:picMkLst>
        </pc:picChg>
      </pc:sldChg>
      <pc:sldChg chg="addSp delSp modSp add">
        <pc:chgData name="Pascal MISMAQUE" userId="b26114c36bbf9618" providerId="LiveId" clId="{8885F02A-ED54-4145-A6D7-1F4ED178D15F}" dt="2021-03-10T09:19:11.395" v="488" actId="14100"/>
        <pc:sldMkLst>
          <pc:docMk/>
          <pc:sldMk cId="3473302290" sldId="275"/>
        </pc:sldMkLst>
        <pc:picChg chg="del">
          <ac:chgData name="Pascal MISMAQUE" userId="b26114c36bbf9618" providerId="LiveId" clId="{8885F02A-ED54-4145-A6D7-1F4ED178D15F}" dt="2021-03-10T09:18:39.258" v="483" actId="478"/>
          <ac:picMkLst>
            <pc:docMk/>
            <pc:sldMk cId="3473302290" sldId="275"/>
            <ac:picMk id="6" creationId="{CC5E3B38-DAAD-466D-8CED-3886131860F5}"/>
          </ac:picMkLst>
        </pc:picChg>
        <pc:picChg chg="del">
          <ac:chgData name="Pascal MISMAQUE" userId="b26114c36bbf9618" providerId="LiveId" clId="{8885F02A-ED54-4145-A6D7-1F4ED178D15F}" dt="2021-03-10T09:18:37.990" v="482" actId="478"/>
          <ac:picMkLst>
            <pc:docMk/>
            <pc:sldMk cId="3473302290" sldId="275"/>
            <ac:picMk id="7" creationId="{ADCA0483-1212-42AC-A6BA-C879B01D036C}"/>
          </ac:picMkLst>
        </pc:picChg>
        <pc:picChg chg="del">
          <ac:chgData name="Pascal MISMAQUE" userId="b26114c36bbf9618" providerId="LiveId" clId="{8885F02A-ED54-4145-A6D7-1F4ED178D15F}" dt="2021-03-10T09:18:40.916" v="484" actId="478"/>
          <ac:picMkLst>
            <pc:docMk/>
            <pc:sldMk cId="3473302290" sldId="275"/>
            <ac:picMk id="9" creationId="{C8C65D89-278B-45DF-BBD9-2750AB80F96D}"/>
          </ac:picMkLst>
        </pc:picChg>
        <pc:picChg chg="add mod">
          <ac:chgData name="Pascal MISMAQUE" userId="b26114c36bbf9618" providerId="LiveId" clId="{8885F02A-ED54-4145-A6D7-1F4ED178D15F}" dt="2021-03-10T09:19:11.395" v="488" actId="14100"/>
          <ac:picMkLst>
            <pc:docMk/>
            <pc:sldMk cId="3473302290" sldId="275"/>
            <ac:picMk id="10" creationId="{61349BA7-8789-462B-A017-628BDAB4D244}"/>
          </ac:picMkLst>
        </pc:picChg>
      </pc:sldChg>
      <pc:sldChg chg="modSp add">
        <pc:chgData name="Pascal MISMAQUE" userId="b26114c36bbf9618" providerId="LiveId" clId="{8885F02A-ED54-4145-A6D7-1F4ED178D15F}" dt="2021-03-10T09:27:02.483" v="725" actId="20577"/>
        <pc:sldMkLst>
          <pc:docMk/>
          <pc:sldMk cId="1946544406" sldId="276"/>
        </pc:sldMkLst>
        <pc:spChg chg="mod">
          <ac:chgData name="Pascal MISMAQUE" userId="b26114c36bbf9618" providerId="LiveId" clId="{8885F02A-ED54-4145-A6D7-1F4ED178D15F}" dt="2021-03-10T09:27:02.483" v="725" actId="20577"/>
          <ac:spMkLst>
            <pc:docMk/>
            <pc:sldMk cId="1946544406" sldId="276"/>
            <ac:spMk id="6" creationId="{00000000-0000-0000-0000-000000000000}"/>
          </ac:spMkLst>
        </pc:spChg>
      </pc:sldChg>
      <pc:sldChg chg="add del">
        <pc:chgData name="Pascal MISMAQUE" userId="b26114c36bbf9618" providerId="LiveId" clId="{8885F02A-ED54-4145-A6D7-1F4ED178D15F}" dt="2021-03-10T09:18:50.806" v="486" actId="47"/>
        <pc:sldMkLst>
          <pc:docMk/>
          <pc:sldMk cId="3554786425" sldId="276"/>
        </pc:sldMkLst>
      </pc:sldChg>
      <pc:sldChg chg="modSp add">
        <pc:chgData name="Pascal MISMAQUE" userId="b26114c36bbf9618" providerId="LiveId" clId="{8885F02A-ED54-4145-A6D7-1F4ED178D15F}" dt="2021-03-10T09:24:32.200" v="550" actId="20577"/>
        <pc:sldMkLst>
          <pc:docMk/>
          <pc:sldMk cId="3528546849" sldId="277"/>
        </pc:sldMkLst>
        <pc:spChg chg="mod">
          <ac:chgData name="Pascal MISMAQUE" userId="b26114c36bbf9618" providerId="LiveId" clId="{8885F02A-ED54-4145-A6D7-1F4ED178D15F}" dt="2021-03-10T09:24:32.200" v="550" actId="20577"/>
          <ac:spMkLst>
            <pc:docMk/>
            <pc:sldMk cId="3528546849" sldId="277"/>
            <ac:spMk id="6" creationId="{00000000-0000-0000-0000-000000000000}"/>
          </ac:spMkLst>
        </pc:spChg>
      </pc:sldChg>
      <pc:sldChg chg="add del">
        <pc:chgData name="Pascal MISMAQUE" userId="b26114c36bbf9618" providerId="LiveId" clId="{8885F02A-ED54-4145-A6D7-1F4ED178D15F}" dt="2021-03-10T09:24:19.137" v="546" actId="47"/>
        <pc:sldMkLst>
          <pc:docMk/>
          <pc:sldMk cId="3984784925" sldId="277"/>
        </pc:sldMkLst>
      </pc:sldChg>
    </pc:docChg>
  </pc:docChgLst>
  <pc:docChgLst>
    <pc:chgData name="Pascal MISMAQUE" userId="b26114c36bbf9618" providerId="LiveId" clId="{5292AA78-A2C5-40A7-A6B5-AE7C44CD3272}"/>
    <pc:docChg chg="undo custSel addSld delSld modSld sldOrd">
      <pc:chgData name="Pascal MISMAQUE" userId="b26114c36bbf9618" providerId="LiveId" clId="{5292AA78-A2C5-40A7-A6B5-AE7C44CD3272}" dt="2021-03-10T17:51:48.286" v="2200" actId="5793"/>
      <pc:docMkLst>
        <pc:docMk/>
      </pc:docMkLst>
      <pc:sldChg chg="modSp ord">
        <pc:chgData name="Pascal MISMAQUE" userId="b26114c36bbf9618" providerId="LiveId" clId="{5292AA78-A2C5-40A7-A6B5-AE7C44CD3272}" dt="2021-03-10T17:19:28.157" v="1200" actId="6549"/>
        <pc:sldMkLst>
          <pc:docMk/>
          <pc:sldMk cId="2429311546" sldId="258"/>
        </pc:sldMkLst>
        <pc:spChg chg="mod">
          <ac:chgData name="Pascal MISMAQUE" userId="b26114c36bbf9618" providerId="LiveId" clId="{5292AA78-A2C5-40A7-A6B5-AE7C44CD3272}" dt="2021-03-10T17:19:28.157" v="1200" actId="6549"/>
          <ac:spMkLst>
            <pc:docMk/>
            <pc:sldMk cId="2429311546" sldId="258"/>
            <ac:spMk id="2" creationId="{00000000-0000-0000-0000-000000000000}"/>
          </ac:spMkLst>
        </pc:spChg>
      </pc:sldChg>
      <pc:sldChg chg="modSp">
        <pc:chgData name="Pascal MISMAQUE" userId="b26114c36bbf9618" providerId="LiveId" clId="{5292AA78-A2C5-40A7-A6B5-AE7C44CD3272}" dt="2021-03-10T17:37:41.356" v="1873" actId="6549"/>
        <pc:sldMkLst>
          <pc:docMk/>
          <pc:sldMk cId="4161018942" sldId="263"/>
        </pc:sldMkLst>
        <pc:spChg chg="mod">
          <ac:chgData name="Pascal MISMAQUE" userId="b26114c36bbf9618" providerId="LiveId" clId="{5292AA78-A2C5-40A7-A6B5-AE7C44CD3272}" dt="2021-03-10T17:37:41.356" v="1873" actId="6549"/>
          <ac:spMkLst>
            <pc:docMk/>
            <pc:sldMk cId="4161018942" sldId="263"/>
            <ac:spMk id="5" creationId="{00000000-0000-0000-0000-000000000000}"/>
          </ac:spMkLst>
        </pc:spChg>
        <pc:picChg chg="mod">
          <ac:chgData name="Pascal MISMAQUE" userId="b26114c36bbf9618" providerId="LiveId" clId="{5292AA78-A2C5-40A7-A6B5-AE7C44CD3272}" dt="2021-03-10T17:37:05.979" v="1835" actId="1076"/>
          <ac:picMkLst>
            <pc:docMk/>
            <pc:sldMk cId="4161018942" sldId="263"/>
            <ac:picMk id="7" creationId="{ADCA0483-1212-42AC-A6BA-C879B01D036C}"/>
          </ac:picMkLst>
        </pc:picChg>
      </pc:sldChg>
      <pc:sldChg chg="addSp delSp modSp">
        <pc:chgData name="Pascal MISMAQUE" userId="b26114c36bbf9618" providerId="LiveId" clId="{5292AA78-A2C5-40A7-A6B5-AE7C44CD3272}" dt="2021-03-10T17:30:48.344" v="1746"/>
        <pc:sldMkLst>
          <pc:docMk/>
          <pc:sldMk cId="3687516550" sldId="264"/>
        </pc:sldMkLst>
        <pc:spChg chg="mod">
          <ac:chgData name="Pascal MISMAQUE" userId="b26114c36bbf9618" providerId="LiveId" clId="{5292AA78-A2C5-40A7-A6B5-AE7C44CD3272}" dt="2021-03-10T17:30:18.893" v="1743" actId="6549"/>
          <ac:spMkLst>
            <pc:docMk/>
            <pc:sldMk cId="3687516550" sldId="264"/>
            <ac:spMk id="4" creationId="{00000000-0000-0000-0000-000000000000}"/>
          </ac:spMkLst>
        </pc:spChg>
        <pc:spChg chg="add del">
          <ac:chgData name="Pascal MISMAQUE" userId="b26114c36bbf9618" providerId="LiveId" clId="{5292AA78-A2C5-40A7-A6B5-AE7C44CD3272}" dt="2021-03-10T17:28:26.080" v="1737"/>
          <ac:spMkLst>
            <pc:docMk/>
            <pc:sldMk cId="3687516550" sldId="264"/>
            <ac:spMk id="6" creationId="{EA38CCD7-44DA-47CB-B804-7473AA183A0A}"/>
          </ac:spMkLst>
        </pc:spChg>
        <pc:spChg chg="add del">
          <ac:chgData name="Pascal MISMAQUE" userId="b26114c36bbf9618" providerId="LiveId" clId="{5292AA78-A2C5-40A7-A6B5-AE7C44CD3272}" dt="2021-03-10T17:28:26.080" v="1737"/>
          <ac:spMkLst>
            <pc:docMk/>
            <pc:sldMk cId="3687516550" sldId="264"/>
            <ac:spMk id="7" creationId="{E3FBB49C-A865-4FF0-ABAB-7E0A3A5B1C7A}"/>
          </ac:spMkLst>
        </pc:spChg>
        <pc:spChg chg="add del">
          <ac:chgData name="Pascal MISMAQUE" userId="b26114c36bbf9618" providerId="LiveId" clId="{5292AA78-A2C5-40A7-A6B5-AE7C44CD3272}" dt="2021-03-10T17:28:26.080" v="1737"/>
          <ac:spMkLst>
            <pc:docMk/>
            <pc:sldMk cId="3687516550" sldId="264"/>
            <ac:spMk id="8" creationId="{DD150272-C84C-4448-B064-77F0319CBA8B}"/>
          </ac:spMkLst>
        </pc:spChg>
        <pc:graphicFrameChg chg="add del">
          <ac:chgData name="Pascal MISMAQUE" userId="b26114c36bbf9618" providerId="LiveId" clId="{5292AA78-A2C5-40A7-A6B5-AE7C44CD3272}" dt="2021-03-10T17:28:26.080" v="1737"/>
          <ac:graphicFrameMkLst>
            <pc:docMk/>
            <pc:sldMk cId="3687516550" sldId="264"/>
            <ac:graphicFrameMk id="5" creationId="{815144EB-21F6-4500-9377-45D079F84544}"/>
          </ac:graphicFrameMkLst>
        </pc:graphicFrameChg>
        <pc:picChg chg="add del">
          <ac:chgData name="Pascal MISMAQUE" userId="b26114c36bbf9618" providerId="LiveId" clId="{5292AA78-A2C5-40A7-A6B5-AE7C44CD3272}" dt="2021-03-10T17:29:45.080" v="1741"/>
          <ac:picMkLst>
            <pc:docMk/>
            <pc:sldMk cId="3687516550" sldId="264"/>
            <ac:picMk id="9" creationId="{D4095CE8-2FFD-49F0-A8F2-9886546C0599}"/>
          </ac:picMkLst>
        </pc:picChg>
        <pc:picChg chg="add del">
          <ac:chgData name="Pascal MISMAQUE" userId="b26114c36bbf9618" providerId="LiveId" clId="{5292AA78-A2C5-40A7-A6B5-AE7C44CD3272}" dt="2021-03-10T17:30:32.218" v="1745"/>
          <ac:picMkLst>
            <pc:docMk/>
            <pc:sldMk cId="3687516550" sldId="264"/>
            <ac:picMk id="10" creationId="{C0533E2D-0290-479F-B7E8-18A112A295F7}"/>
          </ac:picMkLst>
        </pc:picChg>
        <pc:picChg chg="add">
          <ac:chgData name="Pascal MISMAQUE" userId="b26114c36bbf9618" providerId="LiveId" clId="{5292AA78-A2C5-40A7-A6B5-AE7C44CD3272}" dt="2021-03-10T17:30:48.344" v="1746"/>
          <ac:picMkLst>
            <pc:docMk/>
            <pc:sldMk cId="3687516550" sldId="264"/>
            <ac:picMk id="11" creationId="{628EA2C8-34C4-4263-8D51-2E630233E1C4}"/>
          </ac:picMkLst>
        </pc:picChg>
        <pc:picChg chg="add del">
          <ac:chgData name="Pascal MISMAQUE" userId="b26114c36bbf9618" providerId="LiveId" clId="{5292AA78-A2C5-40A7-A6B5-AE7C44CD3272}" dt="2021-03-10T17:28:26.080" v="1737"/>
          <ac:picMkLst>
            <pc:docMk/>
            <pc:sldMk cId="3687516550" sldId="264"/>
            <ac:picMk id="2050" creationId="{3FF7192B-0250-4D41-9948-5F4C3C1B46D5}"/>
          </ac:picMkLst>
        </pc:picChg>
        <pc:picChg chg="add del">
          <ac:chgData name="Pascal MISMAQUE" userId="b26114c36bbf9618" providerId="LiveId" clId="{5292AA78-A2C5-40A7-A6B5-AE7C44CD3272}" dt="2021-03-10T17:28:26.080" v="1737"/>
          <ac:picMkLst>
            <pc:docMk/>
            <pc:sldMk cId="3687516550" sldId="264"/>
            <ac:picMk id="2051" creationId="{9D02461A-D5C6-4E88-90C9-B4806FF07345}"/>
          </ac:picMkLst>
        </pc:picChg>
        <pc:picChg chg="add del">
          <ac:chgData name="Pascal MISMAQUE" userId="b26114c36bbf9618" providerId="LiveId" clId="{5292AA78-A2C5-40A7-A6B5-AE7C44CD3272}" dt="2021-03-10T17:28:26.080" v="1737"/>
          <ac:picMkLst>
            <pc:docMk/>
            <pc:sldMk cId="3687516550" sldId="264"/>
            <ac:picMk id="2052" creationId="{BA8363D2-B44A-494A-B5A0-BA8189219CB0}"/>
          </ac:picMkLst>
        </pc:picChg>
        <pc:picChg chg="add del">
          <ac:chgData name="Pascal MISMAQUE" userId="b26114c36bbf9618" providerId="LiveId" clId="{5292AA78-A2C5-40A7-A6B5-AE7C44CD3272}" dt="2021-03-10T17:28:26.080" v="1737"/>
          <ac:picMkLst>
            <pc:docMk/>
            <pc:sldMk cId="3687516550" sldId="264"/>
            <ac:picMk id="2053" creationId="{7213D3D9-6C25-42FB-93A0-689EB3019DE6}"/>
          </ac:picMkLst>
        </pc:picChg>
        <pc:picChg chg="add del">
          <ac:chgData name="Pascal MISMAQUE" userId="b26114c36bbf9618" providerId="LiveId" clId="{5292AA78-A2C5-40A7-A6B5-AE7C44CD3272}" dt="2021-03-10T17:28:26.080" v="1737"/>
          <ac:picMkLst>
            <pc:docMk/>
            <pc:sldMk cId="3687516550" sldId="264"/>
            <ac:picMk id="2054" creationId="{2D7F7A76-7A8C-44D0-AF81-F298AD2BF76E}"/>
          </ac:picMkLst>
        </pc:picChg>
        <pc:picChg chg="add del">
          <ac:chgData name="Pascal MISMAQUE" userId="b26114c36bbf9618" providerId="LiveId" clId="{5292AA78-A2C5-40A7-A6B5-AE7C44CD3272}" dt="2021-03-10T17:28:26.080" v="1737"/>
          <ac:picMkLst>
            <pc:docMk/>
            <pc:sldMk cId="3687516550" sldId="264"/>
            <ac:picMk id="2055" creationId="{DF44CE20-FAD2-4AFF-8928-39065DAE858F}"/>
          </ac:picMkLst>
        </pc:picChg>
        <pc:picChg chg="add del">
          <ac:chgData name="Pascal MISMAQUE" userId="b26114c36bbf9618" providerId="LiveId" clId="{5292AA78-A2C5-40A7-A6B5-AE7C44CD3272}" dt="2021-03-10T17:28:26.080" v="1737"/>
          <ac:picMkLst>
            <pc:docMk/>
            <pc:sldMk cId="3687516550" sldId="264"/>
            <ac:picMk id="2057" creationId="{C460F11C-F9F0-4765-915D-11B982EA46B1}"/>
          </ac:picMkLst>
        </pc:picChg>
        <pc:picChg chg="add del mod">
          <ac:chgData name="Pascal MISMAQUE" userId="b26114c36bbf9618" providerId="LiveId" clId="{5292AA78-A2C5-40A7-A6B5-AE7C44CD3272}" dt="2021-03-10T17:28:26.080" v="1737"/>
          <ac:picMkLst>
            <pc:docMk/>
            <pc:sldMk cId="3687516550" sldId="264"/>
            <ac:picMk id="2058" creationId="{6E4B281C-41CD-42F5-91A3-BD2747E054EE}"/>
          </ac:picMkLst>
        </pc:picChg>
        <pc:picChg chg="add del">
          <ac:chgData name="Pascal MISMAQUE" userId="b26114c36bbf9618" providerId="LiveId" clId="{5292AA78-A2C5-40A7-A6B5-AE7C44CD3272}" dt="2021-03-10T17:28:26.080" v="1737"/>
          <ac:picMkLst>
            <pc:docMk/>
            <pc:sldMk cId="3687516550" sldId="264"/>
            <ac:picMk id="2060" creationId="{4D18FF7D-C8A5-43CE-8EA8-316A4050A557}"/>
          </ac:picMkLst>
        </pc:picChg>
        <pc:picChg chg="add del">
          <ac:chgData name="Pascal MISMAQUE" userId="b26114c36bbf9618" providerId="LiveId" clId="{5292AA78-A2C5-40A7-A6B5-AE7C44CD3272}" dt="2021-03-10T17:28:26.080" v="1737"/>
          <ac:picMkLst>
            <pc:docMk/>
            <pc:sldMk cId="3687516550" sldId="264"/>
            <ac:picMk id="2061" creationId="{FE871DF0-5ECF-4AA5-A73A-C24C0F4BA4CE}"/>
          </ac:picMkLst>
        </pc:picChg>
        <pc:picChg chg="add del">
          <ac:chgData name="Pascal MISMAQUE" userId="b26114c36bbf9618" providerId="LiveId" clId="{5292AA78-A2C5-40A7-A6B5-AE7C44CD3272}" dt="2021-03-10T17:28:26.080" v="1737"/>
          <ac:picMkLst>
            <pc:docMk/>
            <pc:sldMk cId="3687516550" sldId="264"/>
            <ac:picMk id="2062" creationId="{42A97408-15D9-46EE-A3EC-83E8B0BC4B40}"/>
          </ac:picMkLst>
        </pc:picChg>
        <pc:picChg chg="add del">
          <ac:chgData name="Pascal MISMAQUE" userId="b26114c36bbf9618" providerId="LiveId" clId="{5292AA78-A2C5-40A7-A6B5-AE7C44CD3272}" dt="2021-03-10T17:28:26.080" v="1737"/>
          <ac:picMkLst>
            <pc:docMk/>
            <pc:sldMk cId="3687516550" sldId="264"/>
            <ac:picMk id="2063" creationId="{0B291317-ADA9-4A69-B894-875E4BB30557}"/>
          </ac:picMkLst>
        </pc:picChg>
      </pc:sldChg>
      <pc:sldChg chg="addSp delSp modSp">
        <pc:chgData name="Pascal MISMAQUE" userId="b26114c36bbf9618" providerId="LiveId" clId="{5292AA78-A2C5-40A7-A6B5-AE7C44CD3272}" dt="2021-03-10T17:33:17.518" v="1756" actId="1076"/>
        <pc:sldMkLst>
          <pc:docMk/>
          <pc:sldMk cId="3466523392" sldId="269"/>
        </pc:sldMkLst>
        <pc:spChg chg="mod">
          <ac:chgData name="Pascal MISMAQUE" userId="b26114c36bbf9618" providerId="LiveId" clId="{5292AA78-A2C5-40A7-A6B5-AE7C44CD3272}" dt="2021-03-10T17:33:17.518" v="1756" actId="1076"/>
          <ac:spMkLst>
            <pc:docMk/>
            <pc:sldMk cId="3466523392" sldId="269"/>
            <ac:spMk id="4" creationId="{00000000-0000-0000-0000-000000000000}"/>
          </ac:spMkLst>
        </pc:spChg>
        <pc:spChg chg="del mod">
          <ac:chgData name="Pascal MISMAQUE" userId="b26114c36bbf9618" providerId="LiveId" clId="{5292AA78-A2C5-40A7-A6B5-AE7C44CD3272}" dt="2021-03-10T17:32:39.486" v="1752"/>
          <ac:spMkLst>
            <pc:docMk/>
            <pc:sldMk cId="3466523392" sldId="269"/>
            <ac:spMk id="5" creationId="{00000000-0000-0000-0000-000000000000}"/>
          </ac:spMkLst>
        </pc:spChg>
        <pc:picChg chg="add">
          <ac:chgData name="Pascal MISMAQUE" userId="b26114c36bbf9618" providerId="LiveId" clId="{5292AA78-A2C5-40A7-A6B5-AE7C44CD3272}" dt="2021-03-10T17:32:33.611" v="1750"/>
          <ac:picMkLst>
            <pc:docMk/>
            <pc:sldMk cId="3466523392" sldId="269"/>
            <ac:picMk id="2" creationId="{754C71F2-10D6-4416-92D7-57B23F2AD527}"/>
          </ac:picMkLst>
        </pc:picChg>
        <pc:picChg chg="del">
          <ac:chgData name="Pascal MISMAQUE" userId="b26114c36bbf9618" providerId="LiveId" clId="{5292AA78-A2C5-40A7-A6B5-AE7C44CD3272}" dt="2021-03-10T17:32:56.368" v="1753" actId="478"/>
          <ac:picMkLst>
            <pc:docMk/>
            <pc:sldMk cId="3466523392" sldId="269"/>
            <ac:picMk id="3" creationId="{F0BDE17C-5610-9A4D-A6E5-49A5E32EAF82}"/>
          </ac:picMkLst>
        </pc:picChg>
      </pc:sldChg>
      <pc:sldChg chg="del">
        <pc:chgData name="Pascal MISMAQUE" userId="b26114c36bbf9618" providerId="LiveId" clId="{5292AA78-A2C5-40A7-A6B5-AE7C44CD3272}" dt="2021-03-10T17:33:35.079" v="1757" actId="47"/>
        <pc:sldMkLst>
          <pc:docMk/>
          <pc:sldMk cId="2934696585" sldId="270"/>
        </pc:sldMkLst>
      </pc:sldChg>
      <pc:sldChg chg="modSp">
        <pc:chgData name="Pascal MISMAQUE" userId="b26114c36bbf9618" providerId="LiveId" clId="{5292AA78-A2C5-40A7-A6B5-AE7C44CD3272}" dt="2021-03-10T17:44:04.101" v="2140" actId="1076"/>
        <pc:sldMkLst>
          <pc:docMk/>
          <pc:sldMk cId="4215154707" sldId="272"/>
        </pc:sldMkLst>
        <pc:spChg chg="mod">
          <ac:chgData name="Pascal MISMAQUE" userId="b26114c36bbf9618" providerId="LiveId" clId="{5292AA78-A2C5-40A7-A6B5-AE7C44CD3272}" dt="2021-03-10T17:44:04.101" v="2140" actId="1076"/>
          <ac:spMkLst>
            <pc:docMk/>
            <pc:sldMk cId="4215154707" sldId="272"/>
            <ac:spMk id="7" creationId="{00000000-0000-0000-0000-000000000000}"/>
          </ac:spMkLst>
        </pc:spChg>
        <pc:picChg chg="mod">
          <ac:chgData name="Pascal MISMAQUE" userId="b26114c36bbf9618" providerId="LiveId" clId="{5292AA78-A2C5-40A7-A6B5-AE7C44CD3272}" dt="2021-03-10T17:33:50.384" v="1759" actId="1076"/>
          <ac:picMkLst>
            <pc:docMk/>
            <pc:sldMk cId="4215154707" sldId="272"/>
            <ac:picMk id="5" creationId="{306C18E7-97AA-4C35-813A-5F742E0D3DB5}"/>
          </ac:picMkLst>
        </pc:picChg>
      </pc:sldChg>
      <pc:sldChg chg="modSp">
        <pc:chgData name="Pascal MISMAQUE" userId="b26114c36bbf9618" providerId="LiveId" clId="{5292AA78-A2C5-40A7-A6B5-AE7C44CD3272}" dt="2021-03-10T17:05:59.610" v="684" actId="20577"/>
        <pc:sldMkLst>
          <pc:docMk/>
          <pc:sldMk cId="3423541476" sldId="273"/>
        </pc:sldMkLst>
        <pc:spChg chg="mod">
          <ac:chgData name="Pascal MISMAQUE" userId="b26114c36bbf9618" providerId="LiveId" clId="{5292AA78-A2C5-40A7-A6B5-AE7C44CD3272}" dt="2021-03-10T17:05:59.610" v="684" actId="20577"/>
          <ac:spMkLst>
            <pc:docMk/>
            <pc:sldMk cId="3423541476" sldId="273"/>
            <ac:spMk id="6" creationId="{00000000-0000-0000-0000-000000000000}"/>
          </ac:spMkLst>
        </pc:spChg>
      </pc:sldChg>
      <pc:sldChg chg="addSp modSp">
        <pc:chgData name="Pascal MISMAQUE" userId="b26114c36bbf9618" providerId="LiveId" clId="{5292AA78-A2C5-40A7-A6B5-AE7C44CD3272}" dt="2021-03-10T17:36:32.463" v="1810" actId="20577"/>
        <pc:sldMkLst>
          <pc:docMk/>
          <pc:sldMk cId="3430374580" sldId="274"/>
        </pc:sldMkLst>
        <pc:spChg chg="add mod">
          <ac:chgData name="Pascal MISMAQUE" userId="b26114c36bbf9618" providerId="LiveId" clId="{5292AA78-A2C5-40A7-A6B5-AE7C44CD3272}" dt="2021-03-10T17:36:32.463" v="1810" actId="20577"/>
          <ac:spMkLst>
            <pc:docMk/>
            <pc:sldMk cId="3430374580" sldId="274"/>
            <ac:spMk id="11" creationId="{717A9C87-A7A3-4182-9262-9212816A4BE1}"/>
          </ac:spMkLst>
        </pc:spChg>
        <pc:picChg chg="mod">
          <ac:chgData name="Pascal MISMAQUE" userId="b26114c36bbf9618" providerId="LiveId" clId="{5292AA78-A2C5-40A7-A6B5-AE7C44CD3272}" dt="2021-03-10T17:05:34.270" v="676" actId="14100"/>
          <ac:picMkLst>
            <pc:docMk/>
            <pc:sldMk cId="3430374580" sldId="274"/>
            <ac:picMk id="10" creationId="{EA370F98-34CF-4DF7-882F-E38896CBB2F4}"/>
          </ac:picMkLst>
        </pc:picChg>
      </pc:sldChg>
      <pc:sldChg chg="addSp modSp">
        <pc:chgData name="Pascal MISMAQUE" userId="b26114c36bbf9618" providerId="LiveId" clId="{5292AA78-A2C5-40A7-A6B5-AE7C44CD3272}" dt="2021-03-10T17:35:59.059" v="1792" actId="1076"/>
        <pc:sldMkLst>
          <pc:docMk/>
          <pc:sldMk cId="3473302290" sldId="275"/>
        </pc:sldMkLst>
        <pc:spChg chg="mod">
          <ac:chgData name="Pascal MISMAQUE" userId="b26114c36bbf9618" providerId="LiveId" clId="{5292AA78-A2C5-40A7-A6B5-AE7C44CD3272}" dt="2021-03-10T17:35:48.635" v="1791" actId="1076"/>
          <ac:spMkLst>
            <pc:docMk/>
            <pc:sldMk cId="3473302290" sldId="275"/>
            <ac:spMk id="5" creationId="{00000000-0000-0000-0000-000000000000}"/>
          </ac:spMkLst>
        </pc:spChg>
        <pc:spChg chg="add mod">
          <ac:chgData name="Pascal MISMAQUE" userId="b26114c36bbf9618" providerId="LiveId" clId="{5292AA78-A2C5-40A7-A6B5-AE7C44CD3272}" dt="2021-03-10T17:35:59.059" v="1792" actId="1076"/>
          <ac:spMkLst>
            <pc:docMk/>
            <pc:sldMk cId="3473302290" sldId="275"/>
            <ac:spMk id="7" creationId="{56E0D72E-26A2-436E-A667-19ED5EAD3713}"/>
          </ac:spMkLst>
        </pc:spChg>
      </pc:sldChg>
      <pc:sldChg chg="modSp">
        <pc:chgData name="Pascal MISMAQUE" userId="b26114c36bbf9618" providerId="LiveId" clId="{5292AA78-A2C5-40A7-A6B5-AE7C44CD3272}" dt="2021-03-10T10:03:12.002" v="303" actId="113"/>
        <pc:sldMkLst>
          <pc:docMk/>
          <pc:sldMk cId="1946544406" sldId="276"/>
        </pc:sldMkLst>
        <pc:spChg chg="mod">
          <ac:chgData name="Pascal MISMAQUE" userId="b26114c36bbf9618" providerId="LiveId" clId="{5292AA78-A2C5-40A7-A6B5-AE7C44CD3272}" dt="2021-03-10T10:03:12.002" v="303" actId="113"/>
          <ac:spMkLst>
            <pc:docMk/>
            <pc:sldMk cId="1946544406" sldId="276"/>
            <ac:spMk id="6" creationId="{00000000-0000-0000-0000-000000000000}"/>
          </ac:spMkLst>
        </pc:spChg>
      </pc:sldChg>
      <pc:sldChg chg="modSp">
        <pc:chgData name="Pascal MISMAQUE" userId="b26114c36bbf9618" providerId="LiveId" clId="{5292AA78-A2C5-40A7-A6B5-AE7C44CD3272}" dt="2021-03-10T17:38:57.451" v="1892" actId="20577"/>
        <pc:sldMkLst>
          <pc:docMk/>
          <pc:sldMk cId="3528546849" sldId="277"/>
        </pc:sldMkLst>
        <pc:spChg chg="mod">
          <ac:chgData name="Pascal MISMAQUE" userId="b26114c36bbf9618" providerId="LiveId" clId="{5292AA78-A2C5-40A7-A6B5-AE7C44CD3272}" dt="2021-03-10T17:38:57.451" v="1892" actId="20577"/>
          <ac:spMkLst>
            <pc:docMk/>
            <pc:sldMk cId="3528546849" sldId="277"/>
            <ac:spMk id="6" creationId="{00000000-0000-0000-0000-000000000000}"/>
          </ac:spMkLst>
        </pc:spChg>
      </pc:sldChg>
      <pc:sldChg chg="modSp add">
        <pc:chgData name="Pascal MISMAQUE" userId="b26114c36bbf9618" providerId="LiveId" clId="{5292AA78-A2C5-40A7-A6B5-AE7C44CD3272}" dt="2021-03-10T17:51:19.051" v="2190" actId="120"/>
        <pc:sldMkLst>
          <pc:docMk/>
          <pc:sldMk cId="2101554038" sldId="278"/>
        </pc:sldMkLst>
        <pc:spChg chg="mod">
          <ac:chgData name="Pascal MISMAQUE" userId="b26114c36bbf9618" providerId="LiveId" clId="{5292AA78-A2C5-40A7-A6B5-AE7C44CD3272}" dt="2021-03-10T17:51:19.051" v="2190" actId="120"/>
          <ac:spMkLst>
            <pc:docMk/>
            <pc:sldMk cId="2101554038" sldId="278"/>
            <ac:spMk id="2" creationId="{00000000-0000-0000-0000-000000000000}"/>
          </ac:spMkLst>
        </pc:spChg>
      </pc:sldChg>
      <pc:sldChg chg="modSp add">
        <pc:chgData name="Pascal MISMAQUE" userId="b26114c36bbf9618" providerId="LiveId" clId="{5292AA78-A2C5-40A7-A6B5-AE7C44CD3272}" dt="2021-03-10T17:51:48.286" v="2200" actId="5793"/>
        <pc:sldMkLst>
          <pc:docMk/>
          <pc:sldMk cId="2483626589" sldId="279"/>
        </pc:sldMkLst>
        <pc:spChg chg="mod">
          <ac:chgData name="Pascal MISMAQUE" userId="b26114c36bbf9618" providerId="LiveId" clId="{5292AA78-A2C5-40A7-A6B5-AE7C44CD3272}" dt="2021-03-10T17:51:48.286" v="2200" actId="5793"/>
          <ac:spMkLst>
            <pc:docMk/>
            <pc:sldMk cId="2483626589" sldId="279"/>
            <ac:spMk id="2" creationId="{00000000-0000-0000-0000-000000000000}"/>
          </ac:spMkLst>
        </pc:spChg>
      </pc:sldChg>
      <pc:sldChg chg="addSp modSp add">
        <pc:chgData name="Pascal MISMAQUE" userId="b26114c36bbf9618" providerId="LiveId" clId="{5292AA78-A2C5-40A7-A6B5-AE7C44CD3272}" dt="2021-03-10T17:31:52.072" v="1748"/>
        <pc:sldMkLst>
          <pc:docMk/>
          <pc:sldMk cId="731564178" sldId="280"/>
        </pc:sldMkLst>
        <pc:spChg chg="mod">
          <ac:chgData name="Pascal MISMAQUE" userId="b26114c36bbf9618" providerId="LiveId" clId="{5292AA78-A2C5-40A7-A6B5-AE7C44CD3272}" dt="2021-03-10T17:31:49.577" v="1747" actId="6549"/>
          <ac:spMkLst>
            <pc:docMk/>
            <pc:sldMk cId="731564178" sldId="280"/>
            <ac:spMk id="4" creationId="{00000000-0000-0000-0000-000000000000}"/>
          </ac:spMkLst>
        </pc:spChg>
        <pc:picChg chg="add">
          <ac:chgData name="Pascal MISMAQUE" userId="b26114c36bbf9618" providerId="LiveId" clId="{5292AA78-A2C5-40A7-A6B5-AE7C44CD3272}" dt="2021-03-10T17:31:52.072" v="1748"/>
          <ac:picMkLst>
            <pc:docMk/>
            <pc:sldMk cId="731564178" sldId="280"/>
            <ac:picMk id="5" creationId="{4DA2F1CC-E01E-40FB-9160-DA19AF4BF039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9B54B0-24DF-4E53-B161-F419FD6CC8DB}" type="datetimeFigureOut">
              <a:rPr lang="fr-FR" smtClean="0"/>
              <a:t>27/03/2021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F8CB37-0B9C-497A-AA07-5D9D9A4CE95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200689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9B54B0-24DF-4E53-B161-F419FD6CC8DB}" type="datetimeFigureOut">
              <a:rPr lang="fr-FR" smtClean="0"/>
              <a:t>27/03/2021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F8CB37-0B9C-497A-AA07-5D9D9A4CE95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345066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9B54B0-24DF-4E53-B161-F419FD6CC8DB}" type="datetimeFigureOut">
              <a:rPr lang="fr-FR" smtClean="0"/>
              <a:t>27/03/2021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F8CB37-0B9C-497A-AA07-5D9D9A4CE95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09662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9B54B0-24DF-4E53-B161-F419FD6CC8DB}" type="datetimeFigureOut">
              <a:rPr lang="fr-FR" smtClean="0"/>
              <a:t>27/03/2021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F8CB37-0B9C-497A-AA07-5D9D9A4CE95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232723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9B54B0-24DF-4E53-B161-F419FD6CC8DB}" type="datetimeFigureOut">
              <a:rPr lang="fr-FR" smtClean="0"/>
              <a:t>27/03/2021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F8CB37-0B9C-497A-AA07-5D9D9A4CE95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675606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9B54B0-24DF-4E53-B161-F419FD6CC8DB}" type="datetimeFigureOut">
              <a:rPr lang="fr-FR" smtClean="0"/>
              <a:t>27/03/2021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F8CB37-0B9C-497A-AA07-5D9D9A4CE95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632031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9B54B0-24DF-4E53-B161-F419FD6CC8DB}" type="datetimeFigureOut">
              <a:rPr lang="fr-FR" smtClean="0"/>
              <a:t>27/03/2021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F8CB37-0B9C-497A-AA07-5D9D9A4CE95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106325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9B54B0-24DF-4E53-B161-F419FD6CC8DB}" type="datetimeFigureOut">
              <a:rPr lang="fr-FR" smtClean="0"/>
              <a:t>27/03/2021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F8CB37-0B9C-497A-AA07-5D9D9A4CE95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087471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9B54B0-24DF-4E53-B161-F419FD6CC8DB}" type="datetimeFigureOut">
              <a:rPr lang="fr-FR" smtClean="0"/>
              <a:t>27/03/2021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F8CB37-0B9C-497A-AA07-5D9D9A4CE95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456262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9B54B0-24DF-4E53-B161-F419FD6CC8DB}" type="datetimeFigureOut">
              <a:rPr lang="fr-FR" smtClean="0"/>
              <a:t>27/03/2021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F8CB37-0B9C-497A-AA07-5D9D9A4CE95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02912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9B54B0-24DF-4E53-B161-F419FD6CC8DB}" type="datetimeFigureOut">
              <a:rPr lang="fr-FR" smtClean="0"/>
              <a:t>27/03/2021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F8CB37-0B9C-497A-AA07-5D9D9A4CE95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132221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9B54B0-24DF-4E53-B161-F419FD6CC8DB}" type="datetimeFigureOut">
              <a:rPr lang="fr-FR" smtClean="0"/>
              <a:t>27/03/2021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F8CB37-0B9C-497A-AA07-5D9D9A4CE95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119352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cartouche-vide.fr/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2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endParaRPr lang="fr-FR" dirty="0"/>
          </a:p>
        </p:txBody>
      </p:sp>
      <p:pic>
        <p:nvPicPr>
          <p:cNvPr id="3" name="Image 2">
            <a:extLst>
              <a:ext uri="{FF2B5EF4-FFF2-40B4-BE49-F238E27FC236}">
                <a16:creationId xmlns="" xmlns:a16="http://schemas.microsoft.com/office/drawing/2014/main" id="{F0BDE17C-5610-9A4D-A6E5-49A5E32EAF8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592" y="6158752"/>
            <a:ext cx="3522595" cy="507841"/>
          </a:xfrm>
          <a:prstGeom prst="rect">
            <a:avLst/>
          </a:prstGeom>
        </p:spPr>
      </p:pic>
      <p:sp>
        <p:nvSpPr>
          <p:cNvPr id="2" name="ZoneTexte 1"/>
          <p:cNvSpPr txBox="1"/>
          <p:nvPr/>
        </p:nvSpPr>
        <p:spPr>
          <a:xfrm>
            <a:off x="1147482" y="1264024"/>
            <a:ext cx="10659036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fr-FR" sz="2800" b="1" dirty="0"/>
          </a:p>
          <a:p>
            <a:pPr algn="ctr"/>
            <a:endParaRPr lang="fr-FR" sz="2800" b="1" dirty="0"/>
          </a:p>
          <a:p>
            <a:pPr algn="ctr"/>
            <a:endParaRPr lang="fr-FR" sz="2800" b="1" dirty="0"/>
          </a:p>
          <a:p>
            <a:pPr algn="ctr"/>
            <a:endParaRPr lang="fr-FR" sz="2800" b="1" dirty="0"/>
          </a:p>
          <a:p>
            <a:pPr algn="ctr"/>
            <a:endParaRPr lang="fr-FR" sz="2800" b="1" dirty="0"/>
          </a:p>
          <a:p>
            <a:pPr algn="ctr"/>
            <a:endParaRPr lang="fr-FR" sz="2800" b="1" dirty="0"/>
          </a:p>
          <a:p>
            <a:pPr algn="ctr"/>
            <a:r>
              <a:rPr lang="fr-FR" sz="2800" b="1" dirty="0"/>
              <a:t>retour d’expérience de l’opération cartouches &amp; toners </a:t>
            </a:r>
          </a:p>
          <a:p>
            <a:pPr algn="ctr"/>
            <a:r>
              <a:rPr lang="fr-FR" sz="2800" b="1" dirty="0"/>
              <a:t>25 octobre 2020 – 25 janvier 2021</a:t>
            </a:r>
          </a:p>
          <a:p>
            <a:pPr algn="ctr"/>
            <a:endParaRPr lang="fr-FR" sz="5400" b="1" dirty="0"/>
          </a:p>
          <a:p>
            <a:endParaRPr lang="fr-FR" dirty="0"/>
          </a:p>
          <a:p>
            <a:pPr lvl="4"/>
            <a:endParaRPr lang="fr-FR" sz="2800" dirty="0"/>
          </a:p>
          <a:p>
            <a:pPr lvl="4"/>
            <a:endParaRPr lang="fr-FR" sz="2800" dirty="0"/>
          </a:p>
        </p:txBody>
      </p:sp>
      <p:pic>
        <p:nvPicPr>
          <p:cNvPr id="5" name="Picture 4" descr="Résultat d’images pour logo end polio now">
            <a:extLst>
              <a:ext uri="{FF2B5EF4-FFF2-40B4-BE49-F238E27FC236}">
                <a16:creationId xmlns="" xmlns:a16="http://schemas.microsoft.com/office/drawing/2014/main" id="{5CC212A3-172D-4280-AB4D-8BD1B4F41C7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6671" y="0"/>
            <a:ext cx="2542142" cy="3245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85403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endParaRPr lang="fr-FR" dirty="0"/>
          </a:p>
        </p:txBody>
      </p:sp>
      <p:pic>
        <p:nvPicPr>
          <p:cNvPr id="3" name="Image 2">
            <a:extLst>
              <a:ext uri="{FF2B5EF4-FFF2-40B4-BE49-F238E27FC236}">
                <a16:creationId xmlns="" xmlns:a16="http://schemas.microsoft.com/office/drawing/2014/main" id="{F0BDE17C-5610-9A4D-A6E5-49A5E32EAF8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592" y="6158752"/>
            <a:ext cx="3522595" cy="507841"/>
          </a:xfrm>
          <a:prstGeom prst="rect">
            <a:avLst/>
          </a:prstGeom>
        </p:spPr>
      </p:pic>
      <p:sp>
        <p:nvSpPr>
          <p:cNvPr id="2" name="ZoneTexte 1"/>
          <p:cNvSpPr txBox="1"/>
          <p:nvPr/>
        </p:nvSpPr>
        <p:spPr>
          <a:xfrm>
            <a:off x="609600" y="349624"/>
            <a:ext cx="10865224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/>
              <a:t>		       </a:t>
            </a:r>
            <a:r>
              <a:rPr lang="fr-FR" sz="2800" b="1" dirty="0"/>
              <a:t>recommandation des clubs</a:t>
            </a:r>
          </a:p>
          <a:p>
            <a:endParaRPr lang="fr-FR" sz="2800" dirty="0"/>
          </a:p>
          <a:p>
            <a:endParaRPr lang="fr-FR" sz="2800" dirty="0"/>
          </a:p>
          <a:p>
            <a:r>
              <a:rPr lang="fr-FR" sz="2800" dirty="0"/>
              <a:t>Nécessité de définir la date de collecte à l’avance = anticiper</a:t>
            </a:r>
          </a:p>
          <a:p>
            <a:endParaRPr lang="fr-FR" sz="2800" dirty="0"/>
          </a:p>
          <a:p>
            <a:r>
              <a:rPr lang="fr-FR" sz="2800" dirty="0"/>
              <a:t>Se concentrer sur les cartouches</a:t>
            </a:r>
          </a:p>
          <a:p>
            <a:endParaRPr lang="fr-FR" sz="2800" dirty="0"/>
          </a:p>
          <a:p>
            <a:r>
              <a:rPr lang="fr-FR" sz="2800" dirty="0"/>
              <a:t>Choisir 1 organisme de collecte offrant :</a:t>
            </a:r>
          </a:p>
          <a:p>
            <a:pPr marL="457200" indent="-457200">
              <a:buFontTx/>
              <a:buChar char="-"/>
            </a:pPr>
            <a:r>
              <a:rPr lang="fr-FR" dirty="0"/>
              <a:t>plus de clarté sur la valorisation</a:t>
            </a:r>
          </a:p>
          <a:p>
            <a:pPr marL="457200" indent="-457200">
              <a:buFontTx/>
              <a:buChar char="-"/>
            </a:pPr>
            <a:r>
              <a:rPr lang="fr-FR" dirty="0"/>
              <a:t>une logistique simplifiée</a:t>
            </a:r>
          </a:p>
        </p:txBody>
      </p:sp>
    </p:spTree>
    <p:extLst>
      <p:ext uri="{BB962C8B-B14F-4D97-AF65-F5344CB8AC3E}">
        <p14:creationId xmlns:p14="http://schemas.microsoft.com/office/powerpoint/2010/main" val="2101554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endParaRPr lang="fr-FR" dirty="0"/>
          </a:p>
        </p:txBody>
      </p:sp>
      <p:pic>
        <p:nvPicPr>
          <p:cNvPr id="3" name="Image 2">
            <a:extLst>
              <a:ext uri="{FF2B5EF4-FFF2-40B4-BE49-F238E27FC236}">
                <a16:creationId xmlns="" xmlns:a16="http://schemas.microsoft.com/office/drawing/2014/main" id="{F0BDE17C-5610-9A4D-A6E5-49A5E32EAF8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592" y="6158752"/>
            <a:ext cx="3522595" cy="507841"/>
          </a:xfrm>
          <a:prstGeom prst="rect">
            <a:avLst/>
          </a:prstGeom>
        </p:spPr>
      </p:pic>
      <p:sp>
        <p:nvSpPr>
          <p:cNvPr id="2" name="ZoneTexte 1"/>
          <p:cNvSpPr txBox="1"/>
          <p:nvPr/>
        </p:nvSpPr>
        <p:spPr>
          <a:xfrm>
            <a:off x="609600" y="349624"/>
            <a:ext cx="10865224" cy="59708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/>
              <a:t>		     </a:t>
            </a:r>
            <a:r>
              <a:rPr lang="fr-FR" sz="2800" b="1" dirty="0"/>
              <a:t>Notre proposition pour une nouvelle action</a:t>
            </a:r>
          </a:p>
          <a:p>
            <a:endParaRPr lang="fr-FR" sz="2800" dirty="0"/>
          </a:p>
          <a:p>
            <a:endParaRPr lang="fr-FR" sz="2800" dirty="0"/>
          </a:p>
          <a:p>
            <a:r>
              <a:rPr lang="fr-FR" sz="2800"/>
              <a:t>Du 24 </a:t>
            </a:r>
            <a:r>
              <a:rPr lang="fr-FR" sz="2800" dirty="0"/>
              <a:t>octobre au 24 décembre 2021</a:t>
            </a:r>
          </a:p>
          <a:p>
            <a:endParaRPr lang="fr-FR" sz="2800" dirty="0"/>
          </a:p>
          <a:p>
            <a:r>
              <a:rPr lang="fr-FR" sz="2800" dirty="0"/>
              <a:t>Se concentrer sur les seules cartouches</a:t>
            </a:r>
          </a:p>
          <a:p>
            <a:endParaRPr lang="fr-FR" sz="2800" dirty="0"/>
          </a:p>
          <a:p>
            <a:r>
              <a:rPr lang="fr-FR" sz="2800" dirty="0"/>
              <a:t>Avec 1 nouveau partenaire : La Cartouche Vide</a:t>
            </a:r>
          </a:p>
          <a:p>
            <a:pPr algn="ctr"/>
            <a:r>
              <a:rPr lang="fr-FR" dirty="0">
                <a:hlinkClick r:id="rId3"/>
              </a:rPr>
              <a:t>https://www.cartouche-vide.fr</a:t>
            </a:r>
            <a:endParaRPr lang="fr-FR" dirty="0"/>
          </a:p>
          <a:p>
            <a:pPr algn="ctr"/>
            <a:r>
              <a:rPr lang="fr-FR" sz="2800" dirty="0"/>
              <a:t>= transparence de la valorisation</a:t>
            </a:r>
          </a:p>
          <a:p>
            <a:pPr algn="ctr"/>
            <a:r>
              <a:rPr lang="fr-FR" sz="2800" dirty="0"/>
              <a:t>= simplicité de la logistique</a:t>
            </a:r>
          </a:p>
          <a:p>
            <a:pPr algn="ctr"/>
            <a:r>
              <a:rPr lang="fr-FR" sz="2800" dirty="0"/>
              <a:t>= paiement sous 10j maxi</a:t>
            </a:r>
          </a:p>
          <a:p>
            <a:pPr algn="ctr"/>
            <a:r>
              <a:rPr lang="fr-FR" sz="2800" dirty="0"/>
              <a:t>= solution testée avec succès par St Maixent et Nantes sur Loire </a:t>
            </a:r>
          </a:p>
          <a:p>
            <a:pPr algn="ctr"/>
            <a:endParaRPr lang="fr-FR" sz="2800" dirty="0"/>
          </a:p>
        </p:txBody>
      </p:sp>
    </p:spTree>
    <p:extLst>
      <p:ext uri="{BB962C8B-B14F-4D97-AF65-F5344CB8AC3E}">
        <p14:creationId xmlns:p14="http://schemas.microsoft.com/office/powerpoint/2010/main" val="2483626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Espace réservé du contenu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2192003" cy="6858000"/>
          </a:xfrm>
        </p:spPr>
      </p:pic>
    </p:spTree>
    <p:extLst>
      <p:ext uri="{BB962C8B-B14F-4D97-AF65-F5344CB8AC3E}">
        <p14:creationId xmlns:p14="http://schemas.microsoft.com/office/powerpoint/2010/main" val="3655307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="" xmlns:a16="http://schemas.microsoft.com/office/drawing/2014/main" id="{F0BDE17C-5610-9A4D-A6E5-49A5E32EAF8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592" y="6158752"/>
            <a:ext cx="3522595" cy="507841"/>
          </a:xfrm>
          <a:prstGeom prst="rect">
            <a:avLst/>
          </a:prstGeom>
        </p:spPr>
      </p:pic>
      <p:sp>
        <p:nvSpPr>
          <p:cNvPr id="2" name="ZoneTexte 1"/>
          <p:cNvSpPr txBox="1"/>
          <p:nvPr/>
        </p:nvSpPr>
        <p:spPr>
          <a:xfrm>
            <a:off x="770965" y="986118"/>
            <a:ext cx="1082936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sz="6000" b="1" dirty="0">
              <a:solidFill>
                <a:srgbClr val="FF0000"/>
              </a:solidFill>
            </a:endParaRPr>
          </a:p>
        </p:txBody>
      </p:sp>
      <p:pic>
        <p:nvPicPr>
          <p:cNvPr id="5" name="Image 4">
            <a:extLst>
              <a:ext uri="{FF2B5EF4-FFF2-40B4-BE49-F238E27FC236}">
                <a16:creationId xmlns="" xmlns:a16="http://schemas.microsoft.com/office/drawing/2014/main" id="{4DA2F1CC-E01E-40FB-9160-DA19AF4BF03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244" t="14509" r="4423" b="10980"/>
          <a:stretch/>
        </p:blipFill>
        <p:spPr>
          <a:xfrm>
            <a:off x="0" y="71718"/>
            <a:ext cx="12548937" cy="66787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2566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="" xmlns:a16="http://schemas.microsoft.com/office/drawing/2014/main" id="{F0BDE17C-5610-9A4D-A6E5-49A5E32EAF8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592" y="6158752"/>
            <a:ext cx="3522595" cy="507841"/>
          </a:xfrm>
          <a:prstGeom prst="rect">
            <a:avLst/>
          </a:prstGeom>
        </p:spPr>
      </p:pic>
      <p:sp>
        <p:nvSpPr>
          <p:cNvPr id="2" name="ZoneTexte 1"/>
          <p:cNvSpPr txBox="1"/>
          <p:nvPr/>
        </p:nvSpPr>
        <p:spPr>
          <a:xfrm>
            <a:off x="770965" y="986118"/>
            <a:ext cx="1082936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sz="6000" b="1" dirty="0">
              <a:solidFill>
                <a:srgbClr val="FF0000"/>
              </a:solidFill>
            </a:endParaRPr>
          </a:p>
        </p:txBody>
      </p:sp>
      <p:pic>
        <p:nvPicPr>
          <p:cNvPr id="5" name="Image 4">
            <a:extLst>
              <a:ext uri="{FF2B5EF4-FFF2-40B4-BE49-F238E27FC236}">
                <a16:creationId xmlns="" xmlns:a16="http://schemas.microsoft.com/office/drawing/2014/main" id="{4DA2F1CC-E01E-40FB-9160-DA19AF4BF03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244" t="14509" r="4423" b="10980"/>
          <a:stretch/>
        </p:blipFill>
        <p:spPr>
          <a:xfrm>
            <a:off x="0" y="71718"/>
            <a:ext cx="12548937" cy="6678706"/>
          </a:xfrm>
          <a:prstGeom prst="rect">
            <a:avLst/>
          </a:prstGeom>
        </p:spPr>
      </p:pic>
      <p:sp>
        <p:nvSpPr>
          <p:cNvPr id="6" name="Ellipse 5"/>
          <p:cNvSpPr/>
          <p:nvPr/>
        </p:nvSpPr>
        <p:spPr>
          <a:xfrm>
            <a:off x="7628965" y="5522259"/>
            <a:ext cx="304800" cy="35858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ZoneTexte 6"/>
          <p:cNvSpPr txBox="1"/>
          <p:nvPr/>
        </p:nvSpPr>
        <p:spPr>
          <a:xfrm>
            <a:off x="7534835" y="5522259"/>
            <a:ext cx="4930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10</a:t>
            </a:r>
            <a:endParaRPr lang="fr-FR" dirty="0"/>
          </a:p>
        </p:txBody>
      </p:sp>
      <p:sp>
        <p:nvSpPr>
          <p:cNvPr id="8" name="Ellipse 7"/>
          <p:cNvSpPr/>
          <p:nvPr/>
        </p:nvSpPr>
        <p:spPr>
          <a:xfrm>
            <a:off x="10972799" y="4957482"/>
            <a:ext cx="699247" cy="47513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ZoneTexte 8"/>
          <p:cNvSpPr txBox="1"/>
          <p:nvPr/>
        </p:nvSpPr>
        <p:spPr>
          <a:xfrm>
            <a:off x="11098307" y="5038165"/>
            <a:ext cx="717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6 €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201510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12196576" cy="6858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749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endParaRPr lang="fr-FR" dirty="0"/>
          </a:p>
        </p:txBody>
      </p:sp>
      <p:pic>
        <p:nvPicPr>
          <p:cNvPr id="3" name="Image 2">
            <a:extLst>
              <a:ext uri="{FF2B5EF4-FFF2-40B4-BE49-F238E27FC236}">
                <a16:creationId xmlns="" xmlns:a16="http://schemas.microsoft.com/office/drawing/2014/main" id="{F0BDE17C-5610-9A4D-A6E5-49A5E32EAF8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592" y="6158752"/>
            <a:ext cx="3522595" cy="507841"/>
          </a:xfrm>
          <a:prstGeom prst="rect">
            <a:avLst/>
          </a:prstGeom>
        </p:spPr>
      </p:pic>
      <p:pic>
        <p:nvPicPr>
          <p:cNvPr id="5" name="Picture 4" descr="Résultat d’images pour polio merci">
            <a:extLst>
              <a:ext uri="{FF2B5EF4-FFF2-40B4-BE49-F238E27FC236}">
                <a16:creationId xmlns="" xmlns:a16="http://schemas.microsoft.com/office/drawing/2014/main" id="{306C18E7-97AA-4C35-813A-5F742E0D3DB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45889" y="1607579"/>
            <a:ext cx="7854045" cy="37285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Image 5">
            <a:extLst>
              <a:ext uri="{FF2B5EF4-FFF2-40B4-BE49-F238E27FC236}">
                <a16:creationId xmlns="" xmlns:a16="http://schemas.microsoft.com/office/drawing/2014/main" id="{ECA2EB81-C7E8-4813-B326-70374133569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3" y="-2009"/>
            <a:ext cx="1429292" cy="1823776"/>
          </a:xfrm>
          <a:prstGeom prst="rect">
            <a:avLst/>
          </a:prstGeom>
        </p:spPr>
      </p:pic>
      <p:sp>
        <p:nvSpPr>
          <p:cNvPr id="7" name="ZoneTexte 6"/>
          <p:cNvSpPr txBox="1"/>
          <p:nvPr/>
        </p:nvSpPr>
        <p:spPr>
          <a:xfrm>
            <a:off x="3804834" y="646025"/>
            <a:ext cx="497728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800" dirty="0">
                <a:solidFill>
                  <a:schemeClr val="bg1"/>
                </a:solidFill>
              </a:rPr>
              <a:t>MERCI POUR EUX </a:t>
            </a:r>
          </a:p>
        </p:txBody>
      </p:sp>
    </p:spTree>
    <p:extLst>
      <p:ext uri="{BB962C8B-B14F-4D97-AF65-F5344CB8AC3E}">
        <p14:creationId xmlns:p14="http://schemas.microsoft.com/office/powerpoint/2010/main" val="4215154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endParaRPr lang="fr-FR" dirty="0"/>
          </a:p>
        </p:txBody>
      </p:sp>
      <p:pic>
        <p:nvPicPr>
          <p:cNvPr id="3" name="Image 2">
            <a:extLst>
              <a:ext uri="{FF2B5EF4-FFF2-40B4-BE49-F238E27FC236}">
                <a16:creationId xmlns="" xmlns:a16="http://schemas.microsoft.com/office/drawing/2014/main" id="{F0BDE17C-5610-9A4D-A6E5-49A5E32EAF8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592" y="6158752"/>
            <a:ext cx="3522595" cy="507841"/>
          </a:xfrm>
          <a:prstGeom prst="rect">
            <a:avLst/>
          </a:prstGeom>
        </p:spPr>
      </p:pic>
      <p:sp>
        <p:nvSpPr>
          <p:cNvPr id="5" name="ZoneTexte 4"/>
          <p:cNvSpPr txBox="1"/>
          <p:nvPr/>
        </p:nvSpPr>
        <p:spPr>
          <a:xfrm>
            <a:off x="96701" y="128689"/>
            <a:ext cx="10843491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600" dirty="0"/>
              <a:t>       Collecter  </a:t>
            </a:r>
          </a:p>
          <a:p>
            <a:r>
              <a:rPr lang="fr-FR" sz="6600" dirty="0"/>
              <a:t>         et trier</a:t>
            </a:r>
          </a:p>
        </p:txBody>
      </p:sp>
      <p:pic>
        <p:nvPicPr>
          <p:cNvPr id="6" name="Image 5" descr="Photo collecte et soutiens.JPG">
            <a:extLst>
              <a:ext uri="{FF2B5EF4-FFF2-40B4-BE49-F238E27FC236}">
                <a16:creationId xmlns="" xmlns:a16="http://schemas.microsoft.com/office/drawing/2014/main" id="{CC5E3B38-DAAD-466D-8CED-3886131860F5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438523" y="182708"/>
            <a:ext cx="5278653" cy="3027276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="" xmlns:a16="http://schemas.microsoft.com/office/drawing/2014/main" id="{ADCA0483-1212-42AC-A6BA-C879B01D036C}"/>
              </a:ext>
            </a:extLst>
          </p:cNvPr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6752" y="2402123"/>
            <a:ext cx="5845019" cy="2857560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4" descr="Résultat d’images pour logo end polio now">
            <a:extLst>
              <a:ext uri="{FF2B5EF4-FFF2-40B4-BE49-F238E27FC236}">
                <a16:creationId xmlns="" xmlns:a16="http://schemas.microsoft.com/office/drawing/2014/main" id="{2AC70EEA-81AE-45C2-9EF7-AF596BCDA83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846291" cy="10803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Image 8" descr="Les représentants des associations de commerçants étaient réunis aux côtés des membres de la Chambre de commerce et d’industrie vendredi dernier à la Fonderie Bouhyer.">
            <a:extLst>
              <a:ext uri="{FF2B5EF4-FFF2-40B4-BE49-F238E27FC236}">
                <a16:creationId xmlns="" xmlns:a16="http://schemas.microsoft.com/office/drawing/2014/main" id="{C8C65D89-278B-45DF-BBD9-2750AB80F96D}"/>
              </a:ext>
            </a:extLst>
          </p:cNvPr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38523" y="3264003"/>
            <a:ext cx="5278653" cy="340258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161018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endParaRPr lang="fr-FR" dirty="0"/>
          </a:p>
        </p:txBody>
      </p:sp>
      <p:pic>
        <p:nvPicPr>
          <p:cNvPr id="3" name="Image 2">
            <a:extLst>
              <a:ext uri="{FF2B5EF4-FFF2-40B4-BE49-F238E27FC236}">
                <a16:creationId xmlns="" xmlns:a16="http://schemas.microsoft.com/office/drawing/2014/main" id="{F0BDE17C-5610-9A4D-A6E5-49A5E32EAF8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592" y="6158752"/>
            <a:ext cx="3522595" cy="507841"/>
          </a:xfrm>
          <a:prstGeom prst="rect">
            <a:avLst/>
          </a:prstGeom>
        </p:spPr>
      </p:pic>
      <p:sp>
        <p:nvSpPr>
          <p:cNvPr id="5" name="ZoneTexte 4"/>
          <p:cNvSpPr txBox="1"/>
          <p:nvPr/>
        </p:nvSpPr>
        <p:spPr>
          <a:xfrm>
            <a:off x="-594096" y="1519383"/>
            <a:ext cx="10843491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sz="6600" dirty="0"/>
          </a:p>
        </p:txBody>
      </p:sp>
      <p:pic>
        <p:nvPicPr>
          <p:cNvPr id="8" name="Picture 4" descr="Résultat d’images pour logo end polio now">
            <a:extLst>
              <a:ext uri="{FF2B5EF4-FFF2-40B4-BE49-F238E27FC236}">
                <a16:creationId xmlns="" xmlns:a16="http://schemas.microsoft.com/office/drawing/2014/main" id="{2AC70EEA-81AE-45C2-9EF7-AF596BCDA83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846291" cy="10803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Image 9">
            <a:extLst>
              <a:ext uri="{FF2B5EF4-FFF2-40B4-BE49-F238E27FC236}">
                <a16:creationId xmlns="" xmlns:a16="http://schemas.microsoft.com/office/drawing/2014/main" id="{61349BA7-8789-462B-A017-628BDAB4D244}"/>
              </a:ext>
            </a:extLst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13381" y="772117"/>
            <a:ext cx="6012581" cy="5313766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ZoneTexte 6">
            <a:extLst>
              <a:ext uri="{FF2B5EF4-FFF2-40B4-BE49-F238E27FC236}">
                <a16:creationId xmlns="" xmlns:a16="http://schemas.microsoft.com/office/drawing/2014/main" id="{56E0D72E-26A2-436E-A667-19ED5EAD3713}"/>
              </a:ext>
            </a:extLst>
          </p:cNvPr>
          <p:cNvSpPr txBox="1"/>
          <p:nvPr/>
        </p:nvSpPr>
        <p:spPr>
          <a:xfrm rot="19500011">
            <a:off x="-1450227" y="1968304"/>
            <a:ext cx="10843491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600" dirty="0"/>
              <a:t>       communiquer</a:t>
            </a:r>
          </a:p>
        </p:txBody>
      </p:sp>
    </p:spTree>
    <p:extLst>
      <p:ext uri="{BB962C8B-B14F-4D97-AF65-F5344CB8AC3E}">
        <p14:creationId xmlns:p14="http://schemas.microsoft.com/office/powerpoint/2010/main" val="3473302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endParaRPr lang="fr-FR" dirty="0"/>
          </a:p>
        </p:txBody>
      </p:sp>
      <p:pic>
        <p:nvPicPr>
          <p:cNvPr id="3" name="Image 2">
            <a:extLst>
              <a:ext uri="{FF2B5EF4-FFF2-40B4-BE49-F238E27FC236}">
                <a16:creationId xmlns="" xmlns:a16="http://schemas.microsoft.com/office/drawing/2014/main" id="{F0BDE17C-5610-9A4D-A6E5-49A5E32EAF8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592" y="6158752"/>
            <a:ext cx="3522595" cy="507841"/>
          </a:xfrm>
          <a:prstGeom prst="rect">
            <a:avLst/>
          </a:prstGeom>
        </p:spPr>
      </p:pic>
      <p:sp>
        <p:nvSpPr>
          <p:cNvPr id="5" name="ZoneTexte 4"/>
          <p:cNvSpPr txBox="1"/>
          <p:nvPr/>
        </p:nvSpPr>
        <p:spPr>
          <a:xfrm>
            <a:off x="766618" y="683491"/>
            <a:ext cx="10843491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sz="6600" dirty="0"/>
          </a:p>
        </p:txBody>
      </p:sp>
      <p:pic>
        <p:nvPicPr>
          <p:cNvPr id="8" name="Picture 4" descr="Résultat d’images pour logo end polio now">
            <a:extLst>
              <a:ext uri="{FF2B5EF4-FFF2-40B4-BE49-F238E27FC236}">
                <a16:creationId xmlns="" xmlns:a16="http://schemas.microsoft.com/office/drawing/2014/main" id="{2AC70EEA-81AE-45C2-9EF7-AF596BCDA83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846291" cy="10803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Image 8">
            <a:extLst>
              <a:ext uri="{FF2B5EF4-FFF2-40B4-BE49-F238E27FC236}">
                <a16:creationId xmlns="" xmlns:a16="http://schemas.microsoft.com/office/drawing/2014/main" id="{9044058B-1DC9-497B-816E-E4A7200BF2F3}"/>
              </a:ext>
            </a:extLst>
          </p:cNvPr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4091" y="3385119"/>
            <a:ext cx="5787909" cy="32814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Image 9">
            <a:extLst>
              <a:ext uri="{FF2B5EF4-FFF2-40B4-BE49-F238E27FC236}">
                <a16:creationId xmlns="" xmlns:a16="http://schemas.microsoft.com/office/drawing/2014/main" id="{EA370F98-34CF-4DF7-882F-E38896CBB2F4}"/>
              </a:ext>
            </a:extLst>
          </p:cNvPr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6292" y="540186"/>
            <a:ext cx="6000822" cy="3281472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ZoneTexte 10">
            <a:extLst>
              <a:ext uri="{FF2B5EF4-FFF2-40B4-BE49-F238E27FC236}">
                <a16:creationId xmlns="" xmlns:a16="http://schemas.microsoft.com/office/drawing/2014/main" id="{717A9C87-A7A3-4182-9262-9212816A4BE1}"/>
              </a:ext>
            </a:extLst>
          </p:cNvPr>
          <p:cNvSpPr txBox="1"/>
          <p:nvPr/>
        </p:nvSpPr>
        <p:spPr>
          <a:xfrm>
            <a:off x="-561440" y="4253940"/>
            <a:ext cx="10843491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600" dirty="0"/>
              <a:t>       acheminer</a:t>
            </a:r>
          </a:p>
        </p:txBody>
      </p:sp>
    </p:spTree>
    <p:extLst>
      <p:ext uri="{BB962C8B-B14F-4D97-AF65-F5344CB8AC3E}">
        <p14:creationId xmlns:p14="http://schemas.microsoft.com/office/powerpoint/2010/main" val="3430374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endParaRPr lang="fr-FR" dirty="0"/>
          </a:p>
        </p:txBody>
      </p:sp>
      <p:pic>
        <p:nvPicPr>
          <p:cNvPr id="3" name="Image 2">
            <a:extLst>
              <a:ext uri="{FF2B5EF4-FFF2-40B4-BE49-F238E27FC236}">
                <a16:creationId xmlns="" xmlns:a16="http://schemas.microsoft.com/office/drawing/2014/main" id="{F0BDE17C-5610-9A4D-A6E5-49A5E32EAF8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592" y="6158752"/>
            <a:ext cx="3522595" cy="507841"/>
          </a:xfrm>
          <a:prstGeom prst="rect">
            <a:avLst/>
          </a:prstGeom>
        </p:spPr>
      </p:pic>
      <p:sp>
        <p:nvSpPr>
          <p:cNvPr id="6" name="ZoneTexte 5"/>
          <p:cNvSpPr txBox="1"/>
          <p:nvPr/>
        </p:nvSpPr>
        <p:spPr>
          <a:xfrm>
            <a:off x="1333500" y="756557"/>
            <a:ext cx="9589873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/>
            <a:endParaRPr lang="fr-FR" sz="2800" dirty="0"/>
          </a:p>
          <a:p>
            <a:pPr lvl="1"/>
            <a:r>
              <a:rPr lang="fr-FR" sz="2800" dirty="0"/>
              <a:t>34 RC + 1 </a:t>
            </a:r>
            <a:r>
              <a:rPr lang="fr-FR" sz="2800" dirty="0" err="1"/>
              <a:t>rotaract</a:t>
            </a:r>
            <a:r>
              <a:rPr lang="fr-FR" sz="2800" dirty="0"/>
              <a:t> enregistrés auprès des ADB</a:t>
            </a:r>
          </a:p>
          <a:p>
            <a:pPr lvl="1"/>
            <a:endParaRPr lang="fr-FR" sz="2800" dirty="0"/>
          </a:p>
          <a:p>
            <a:pPr lvl="1"/>
            <a:r>
              <a:rPr lang="fr-FR" sz="2800" dirty="0"/>
              <a:t>25 clubs ont eu une collecte prise en compte par les ADB</a:t>
            </a:r>
          </a:p>
          <a:p>
            <a:pPr lvl="2"/>
            <a:r>
              <a:rPr lang="fr-FR" sz="2800" dirty="0"/>
              <a:t>1410kg collectés</a:t>
            </a:r>
          </a:p>
          <a:p>
            <a:pPr lvl="2"/>
            <a:r>
              <a:rPr lang="fr-FR" sz="2800" dirty="0"/>
              <a:t>18985 cartouches &amp; toners</a:t>
            </a:r>
          </a:p>
          <a:p>
            <a:pPr lvl="2"/>
            <a:r>
              <a:rPr lang="fr-FR" sz="2800" dirty="0"/>
              <a:t>6000€ octroyés par les ADB soit 31,6 centimes/unité collectée </a:t>
            </a:r>
          </a:p>
        </p:txBody>
      </p:sp>
      <p:pic>
        <p:nvPicPr>
          <p:cNvPr id="5" name="Picture 4" descr="Résultat d’images pour logo end polio now">
            <a:extLst>
              <a:ext uri="{FF2B5EF4-FFF2-40B4-BE49-F238E27FC236}">
                <a16:creationId xmlns="" xmlns:a16="http://schemas.microsoft.com/office/drawing/2014/main" id="{FAD0553C-7BD9-4777-A11B-BE4788A6818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846291" cy="10803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23541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endParaRPr lang="fr-FR" dirty="0"/>
          </a:p>
        </p:txBody>
      </p:sp>
      <p:pic>
        <p:nvPicPr>
          <p:cNvPr id="3" name="Image 2">
            <a:extLst>
              <a:ext uri="{FF2B5EF4-FFF2-40B4-BE49-F238E27FC236}">
                <a16:creationId xmlns="" xmlns:a16="http://schemas.microsoft.com/office/drawing/2014/main" id="{F0BDE17C-5610-9A4D-A6E5-49A5E32EAF8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592" y="6158752"/>
            <a:ext cx="3522595" cy="507841"/>
          </a:xfrm>
          <a:prstGeom prst="rect">
            <a:avLst/>
          </a:prstGeom>
        </p:spPr>
      </p:pic>
      <p:sp>
        <p:nvSpPr>
          <p:cNvPr id="6" name="ZoneTexte 5"/>
          <p:cNvSpPr txBox="1"/>
          <p:nvPr/>
        </p:nvSpPr>
        <p:spPr>
          <a:xfrm>
            <a:off x="1333500" y="756557"/>
            <a:ext cx="8172241" cy="36625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600" dirty="0"/>
              <a:t>6 retours au questionnaire</a:t>
            </a:r>
          </a:p>
          <a:p>
            <a:pPr lvl="1" algn="ctr"/>
            <a:endParaRPr lang="fr-FR" sz="2800" dirty="0"/>
          </a:p>
          <a:p>
            <a:pPr lvl="1" algn="ctr"/>
            <a:r>
              <a:rPr lang="fr-FR" sz="2800" dirty="0"/>
              <a:t>Le Mans centre</a:t>
            </a:r>
          </a:p>
          <a:p>
            <a:pPr lvl="1" algn="ctr"/>
            <a:r>
              <a:rPr lang="fr-FR" sz="2800" dirty="0"/>
              <a:t>Mamers</a:t>
            </a:r>
          </a:p>
          <a:p>
            <a:pPr lvl="1" algn="ctr"/>
            <a:r>
              <a:rPr lang="fr-FR" sz="2800" dirty="0"/>
              <a:t>Nantes </a:t>
            </a:r>
            <a:r>
              <a:rPr lang="fr-FR" sz="2800" dirty="0" err="1"/>
              <a:t>Dobrée</a:t>
            </a:r>
            <a:endParaRPr lang="fr-FR" sz="2800" dirty="0"/>
          </a:p>
          <a:p>
            <a:pPr lvl="1" algn="ctr"/>
            <a:r>
              <a:rPr lang="fr-FR" sz="2800" dirty="0"/>
              <a:t>Nantes sur Loire</a:t>
            </a:r>
          </a:p>
          <a:p>
            <a:pPr lvl="1" algn="ctr"/>
            <a:r>
              <a:rPr lang="fr-FR" sz="2800" dirty="0"/>
              <a:t>Saint Maixent</a:t>
            </a:r>
          </a:p>
          <a:p>
            <a:pPr lvl="1" algn="ctr"/>
            <a:r>
              <a:rPr lang="fr-FR" sz="2800" dirty="0"/>
              <a:t>Pornic </a:t>
            </a:r>
          </a:p>
        </p:txBody>
      </p:sp>
      <p:pic>
        <p:nvPicPr>
          <p:cNvPr id="7" name="Picture 4" descr="Résultat d’images pour logo end polio now">
            <a:extLst>
              <a:ext uri="{FF2B5EF4-FFF2-40B4-BE49-F238E27FC236}">
                <a16:creationId xmlns="" xmlns:a16="http://schemas.microsoft.com/office/drawing/2014/main" id="{D949AE74-DEA4-4EC1-A1BF-3124237DCBA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846291" cy="10803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73557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endParaRPr lang="fr-FR" dirty="0"/>
          </a:p>
        </p:txBody>
      </p:sp>
      <p:pic>
        <p:nvPicPr>
          <p:cNvPr id="3" name="Image 2">
            <a:extLst>
              <a:ext uri="{FF2B5EF4-FFF2-40B4-BE49-F238E27FC236}">
                <a16:creationId xmlns="" xmlns:a16="http://schemas.microsoft.com/office/drawing/2014/main" id="{F0BDE17C-5610-9A4D-A6E5-49A5E32EAF8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592" y="6158752"/>
            <a:ext cx="3522595" cy="507841"/>
          </a:xfrm>
          <a:prstGeom prst="rect">
            <a:avLst/>
          </a:prstGeom>
        </p:spPr>
      </p:pic>
      <p:sp>
        <p:nvSpPr>
          <p:cNvPr id="6" name="ZoneTexte 5"/>
          <p:cNvSpPr txBox="1"/>
          <p:nvPr/>
        </p:nvSpPr>
        <p:spPr>
          <a:xfrm>
            <a:off x="1333500" y="756557"/>
            <a:ext cx="8172241" cy="82176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b="1" dirty="0"/>
              <a:t>Points +</a:t>
            </a:r>
          </a:p>
          <a:p>
            <a:pPr algn="ctr"/>
            <a:endParaRPr lang="fr-FR" sz="2800" dirty="0"/>
          </a:p>
          <a:p>
            <a:pPr algn="ctr"/>
            <a:r>
              <a:rPr lang="fr-FR" sz="2800" dirty="0"/>
              <a:t>Excellente implication des clubs</a:t>
            </a:r>
          </a:p>
          <a:p>
            <a:pPr algn="ctr"/>
            <a:r>
              <a:rPr lang="fr-FR" sz="2800" dirty="0"/>
              <a:t>Beaucoup d’initiatives </a:t>
            </a:r>
          </a:p>
          <a:p>
            <a:pPr algn="ctr"/>
            <a:r>
              <a:rPr lang="fr-FR" dirty="0"/>
              <a:t>Conférence de presse Le Mans</a:t>
            </a:r>
          </a:p>
          <a:p>
            <a:pPr algn="ctr"/>
            <a:r>
              <a:rPr lang="fr-FR" dirty="0"/>
              <a:t>Articles PQR St Maixent, Ancenis</a:t>
            </a:r>
          </a:p>
          <a:p>
            <a:pPr algn="ctr"/>
            <a:endParaRPr lang="fr-FR" dirty="0"/>
          </a:p>
          <a:p>
            <a:pPr algn="ctr"/>
            <a:r>
              <a:rPr lang="fr-FR" sz="2800" dirty="0"/>
              <a:t>Très bonne réception de l’opération par les cibles</a:t>
            </a:r>
          </a:p>
          <a:p>
            <a:pPr algn="ctr"/>
            <a:r>
              <a:rPr lang="fr-FR" dirty="0"/>
              <a:t>Enseignement, déchetteries, grandes surfaces </a:t>
            </a:r>
          </a:p>
          <a:p>
            <a:pPr algn="ctr"/>
            <a:r>
              <a:rPr lang="fr-FR" sz="2800" dirty="0"/>
              <a:t>Affectation de collecte malgré des engagements pris </a:t>
            </a:r>
          </a:p>
          <a:p>
            <a:pPr algn="ctr"/>
            <a:r>
              <a:rPr lang="fr-FR" dirty="0"/>
              <a:t>Grandes surfaces </a:t>
            </a:r>
          </a:p>
          <a:p>
            <a:pPr algn="ctr"/>
            <a:endParaRPr lang="fr-FR" dirty="0"/>
          </a:p>
          <a:p>
            <a:pPr algn="ctr"/>
            <a:endParaRPr lang="fr-FR" dirty="0"/>
          </a:p>
          <a:p>
            <a:pPr algn="ctr"/>
            <a:endParaRPr lang="fr-FR" sz="2800" dirty="0"/>
          </a:p>
          <a:p>
            <a:pPr algn="ctr"/>
            <a:r>
              <a:rPr lang="fr-FR" sz="2800" dirty="0"/>
              <a:t> </a:t>
            </a:r>
          </a:p>
          <a:p>
            <a:pPr algn="ctr"/>
            <a:endParaRPr lang="fr-FR" sz="2800" dirty="0"/>
          </a:p>
          <a:p>
            <a:pPr algn="ctr"/>
            <a:endParaRPr lang="fr-FR" sz="2800" dirty="0"/>
          </a:p>
          <a:p>
            <a:pPr algn="ctr"/>
            <a:endParaRPr lang="fr-FR" sz="2800" dirty="0"/>
          </a:p>
          <a:p>
            <a:pPr algn="ctr"/>
            <a:endParaRPr lang="fr-FR" sz="2800" dirty="0"/>
          </a:p>
          <a:p>
            <a:pPr algn="ctr"/>
            <a:endParaRPr lang="fr-FR" sz="2800" dirty="0"/>
          </a:p>
          <a:p>
            <a:pPr algn="ctr"/>
            <a:endParaRPr lang="fr-FR" sz="2800" dirty="0"/>
          </a:p>
        </p:txBody>
      </p:sp>
      <p:pic>
        <p:nvPicPr>
          <p:cNvPr id="7" name="Picture 4" descr="Résultat d’images pour logo end polio now">
            <a:extLst>
              <a:ext uri="{FF2B5EF4-FFF2-40B4-BE49-F238E27FC236}">
                <a16:creationId xmlns="" xmlns:a16="http://schemas.microsoft.com/office/drawing/2014/main" id="{D949AE74-DEA4-4EC1-A1BF-3124237DCBA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846291" cy="10803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46544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endParaRPr lang="fr-FR" dirty="0"/>
          </a:p>
        </p:txBody>
      </p:sp>
      <p:pic>
        <p:nvPicPr>
          <p:cNvPr id="3" name="Image 2">
            <a:extLst>
              <a:ext uri="{FF2B5EF4-FFF2-40B4-BE49-F238E27FC236}">
                <a16:creationId xmlns="" xmlns:a16="http://schemas.microsoft.com/office/drawing/2014/main" id="{F0BDE17C-5610-9A4D-A6E5-49A5E32EAF8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592" y="6158752"/>
            <a:ext cx="3522595" cy="507841"/>
          </a:xfrm>
          <a:prstGeom prst="rect">
            <a:avLst/>
          </a:prstGeom>
        </p:spPr>
      </p:pic>
      <p:sp>
        <p:nvSpPr>
          <p:cNvPr id="6" name="ZoneTexte 5"/>
          <p:cNvSpPr txBox="1"/>
          <p:nvPr/>
        </p:nvSpPr>
        <p:spPr>
          <a:xfrm>
            <a:off x="1333500" y="756557"/>
            <a:ext cx="8172241" cy="75405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b="1" dirty="0"/>
              <a:t>Points –</a:t>
            </a:r>
          </a:p>
          <a:p>
            <a:pPr algn="ctr"/>
            <a:endParaRPr lang="fr-FR" sz="2800" dirty="0"/>
          </a:p>
          <a:p>
            <a:pPr algn="ctr"/>
            <a:r>
              <a:rPr lang="fr-FR" sz="2800" dirty="0"/>
              <a:t>L’extension de la date de collecte</a:t>
            </a:r>
          </a:p>
          <a:p>
            <a:pPr algn="ctr"/>
            <a:r>
              <a:rPr lang="fr-FR" sz="2800" dirty="0"/>
              <a:t>Le tri à effectuer</a:t>
            </a:r>
          </a:p>
          <a:p>
            <a:pPr algn="ctr"/>
            <a:r>
              <a:rPr lang="fr-FR" sz="2800" dirty="0"/>
              <a:t>Saleté et encombrement des toners</a:t>
            </a:r>
          </a:p>
          <a:p>
            <a:pPr algn="ctr"/>
            <a:endParaRPr lang="fr-FR" sz="2800" dirty="0"/>
          </a:p>
          <a:p>
            <a:pPr algn="ctr"/>
            <a:r>
              <a:rPr lang="fr-FR" sz="2800" dirty="0"/>
              <a:t>Manque de transparence de la valorisation par les ADB</a:t>
            </a:r>
          </a:p>
          <a:p>
            <a:pPr algn="ctr"/>
            <a:r>
              <a:rPr lang="fr-FR" sz="2800" dirty="0"/>
              <a:t>Incompréhension des clubs ayant 1 valorisation faible: </a:t>
            </a:r>
          </a:p>
          <a:p>
            <a:pPr algn="ctr"/>
            <a:r>
              <a:rPr lang="fr-FR" dirty="0"/>
              <a:t>11 clubs (44%) &lt; 0,31€/unité collectée</a:t>
            </a:r>
          </a:p>
          <a:p>
            <a:pPr algn="ctr"/>
            <a:r>
              <a:rPr lang="fr-FR" dirty="0"/>
              <a:t>5 clubs (25%) ont une collecte valorisée à 0  </a:t>
            </a:r>
          </a:p>
          <a:p>
            <a:pPr algn="ctr"/>
            <a:endParaRPr lang="fr-FR" sz="2800" dirty="0"/>
          </a:p>
          <a:p>
            <a:pPr algn="ctr"/>
            <a:endParaRPr lang="fr-FR" sz="2800" dirty="0"/>
          </a:p>
          <a:p>
            <a:pPr algn="ctr"/>
            <a:endParaRPr lang="fr-FR" sz="2800" dirty="0"/>
          </a:p>
          <a:p>
            <a:pPr algn="ctr"/>
            <a:endParaRPr lang="fr-FR" sz="2800" dirty="0"/>
          </a:p>
          <a:p>
            <a:pPr algn="ctr"/>
            <a:endParaRPr lang="fr-FR" sz="2800" dirty="0"/>
          </a:p>
          <a:p>
            <a:pPr algn="ctr"/>
            <a:endParaRPr lang="fr-FR" sz="2800" dirty="0"/>
          </a:p>
          <a:p>
            <a:pPr algn="ctr"/>
            <a:endParaRPr lang="fr-FR" sz="2800" dirty="0"/>
          </a:p>
          <a:p>
            <a:pPr algn="ctr"/>
            <a:endParaRPr lang="fr-FR" sz="2800" dirty="0"/>
          </a:p>
        </p:txBody>
      </p:sp>
      <p:pic>
        <p:nvPicPr>
          <p:cNvPr id="7" name="Picture 4" descr="Résultat d’images pour logo end polio now">
            <a:extLst>
              <a:ext uri="{FF2B5EF4-FFF2-40B4-BE49-F238E27FC236}">
                <a16:creationId xmlns="" xmlns:a16="http://schemas.microsoft.com/office/drawing/2014/main" id="{D949AE74-DEA4-4EC1-A1BF-3124237DCBA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846291" cy="10803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28546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endParaRPr lang="fr-FR" dirty="0"/>
          </a:p>
        </p:txBody>
      </p:sp>
      <p:pic>
        <p:nvPicPr>
          <p:cNvPr id="3" name="Image 2">
            <a:extLst>
              <a:ext uri="{FF2B5EF4-FFF2-40B4-BE49-F238E27FC236}">
                <a16:creationId xmlns="" xmlns:a16="http://schemas.microsoft.com/office/drawing/2014/main" id="{F0BDE17C-5610-9A4D-A6E5-49A5E32EAF8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592" y="6158752"/>
            <a:ext cx="3522595" cy="507841"/>
          </a:xfrm>
          <a:prstGeom prst="rect">
            <a:avLst/>
          </a:prstGeom>
        </p:spPr>
      </p:pic>
      <p:sp>
        <p:nvSpPr>
          <p:cNvPr id="2" name="ZoneTexte 1"/>
          <p:cNvSpPr txBox="1"/>
          <p:nvPr/>
        </p:nvSpPr>
        <p:spPr>
          <a:xfrm>
            <a:off x="609600" y="349624"/>
            <a:ext cx="10865224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/>
              <a:t>		</a:t>
            </a:r>
            <a:r>
              <a:rPr lang="fr-FR" sz="2800" b="1" dirty="0"/>
              <a:t>avis des 6 clubs ayant répondu au questionnaire</a:t>
            </a:r>
          </a:p>
          <a:p>
            <a:endParaRPr lang="fr-FR" sz="2800" dirty="0"/>
          </a:p>
          <a:p>
            <a:r>
              <a:rPr lang="fr-FR" sz="2800" dirty="0"/>
              <a:t>doit-on poursuivre cette action: </a:t>
            </a:r>
            <a:r>
              <a:rPr lang="fr-FR" sz="2800" dirty="0">
                <a:solidFill>
                  <a:srgbClr val="FF0000"/>
                </a:solidFill>
              </a:rPr>
              <a:t>5 OUI </a:t>
            </a:r>
            <a:r>
              <a:rPr lang="fr-FR" sz="2800" dirty="0"/>
              <a:t>/ 1 NON</a:t>
            </a:r>
          </a:p>
          <a:p>
            <a:r>
              <a:rPr lang="fr-FR" sz="2800" dirty="0"/>
              <a:t>sur quelle durée:  0 pour 1 mois / </a:t>
            </a:r>
            <a:r>
              <a:rPr lang="fr-FR" sz="2800" dirty="0">
                <a:solidFill>
                  <a:srgbClr val="FF0000"/>
                </a:solidFill>
              </a:rPr>
              <a:t>4 pour 2 mois</a:t>
            </a:r>
            <a:r>
              <a:rPr lang="fr-FR" sz="2800" dirty="0"/>
              <a:t> / 2 pour 3 mois </a:t>
            </a:r>
          </a:p>
          <a:p>
            <a:endParaRPr lang="fr-FR" sz="2800" dirty="0"/>
          </a:p>
          <a:p>
            <a:r>
              <a:rPr lang="fr-FR" sz="2800" dirty="0"/>
              <a:t>Les cartons de collecte sont adaptés: </a:t>
            </a:r>
            <a:r>
              <a:rPr lang="fr-FR" sz="2800" dirty="0">
                <a:solidFill>
                  <a:srgbClr val="FF0000"/>
                </a:solidFill>
              </a:rPr>
              <a:t>5 OUI </a:t>
            </a:r>
            <a:r>
              <a:rPr lang="fr-FR" sz="2800" dirty="0"/>
              <a:t>/ 1 avis pour + petit</a:t>
            </a:r>
          </a:p>
          <a:p>
            <a:r>
              <a:rPr lang="fr-FR" sz="2800" dirty="0"/>
              <a:t>Besoin d’une affiche: </a:t>
            </a:r>
            <a:r>
              <a:rPr lang="fr-FR" sz="2800" dirty="0">
                <a:solidFill>
                  <a:srgbClr val="FF0000"/>
                </a:solidFill>
              </a:rPr>
              <a:t>6 OUI</a:t>
            </a:r>
          </a:p>
          <a:p>
            <a:r>
              <a:rPr lang="fr-FR" sz="2800" dirty="0"/>
              <a:t>Besoin d’un communiqué de presse: </a:t>
            </a:r>
            <a:r>
              <a:rPr lang="fr-FR" sz="2800" dirty="0">
                <a:solidFill>
                  <a:srgbClr val="FF0000"/>
                </a:solidFill>
              </a:rPr>
              <a:t>5 OUI</a:t>
            </a:r>
          </a:p>
          <a:p>
            <a:r>
              <a:rPr lang="fr-FR" sz="2800" dirty="0"/>
              <a:t>Besoin d’une « To Do List »: </a:t>
            </a:r>
            <a:r>
              <a:rPr lang="fr-FR" sz="2800" dirty="0">
                <a:solidFill>
                  <a:srgbClr val="FF0000"/>
                </a:solidFill>
              </a:rPr>
              <a:t>4 OUI</a:t>
            </a:r>
          </a:p>
          <a:p>
            <a:r>
              <a:rPr lang="fr-FR" sz="2800" dirty="0"/>
              <a:t>Besoin d’une liste des cibles d’action: </a:t>
            </a:r>
            <a:r>
              <a:rPr lang="fr-FR" sz="2800" dirty="0">
                <a:solidFill>
                  <a:srgbClr val="FF0000"/>
                </a:solidFill>
              </a:rPr>
              <a:t>3 OUI </a:t>
            </a:r>
            <a:r>
              <a:rPr lang="fr-FR" sz="2800" dirty="0"/>
              <a:t>/ 1 NON</a:t>
            </a:r>
          </a:p>
        </p:txBody>
      </p:sp>
    </p:spTree>
    <p:extLst>
      <p:ext uri="{BB962C8B-B14F-4D97-AF65-F5344CB8AC3E}">
        <p14:creationId xmlns:p14="http://schemas.microsoft.com/office/powerpoint/2010/main" val="2429311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467</TotalTime>
  <Words>181</Words>
  <Application>Microsoft Office PowerPoint</Application>
  <PresentationFormat>Grand écran</PresentationFormat>
  <Paragraphs>100</Paragraphs>
  <Slides>16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16</vt:i4>
      </vt:variant>
    </vt:vector>
  </HeadingPairs>
  <TitlesOfParts>
    <vt:vector size="20" baseType="lpstr">
      <vt:lpstr>Arial</vt:lpstr>
      <vt:lpstr>Calibri</vt:lpstr>
      <vt:lpstr>Calibri Light</vt:lpstr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Guy TALBOT</dc:creator>
  <cp:lastModifiedBy>Thierry PICARD</cp:lastModifiedBy>
  <cp:revision>44</cp:revision>
  <dcterms:created xsi:type="dcterms:W3CDTF">2021-02-18T18:15:39Z</dcterms:created>
  <dcterms:modified xsi:type="dcterms:W3CDTF">2021-03-27T07:33:14Z</dcterms:modified>
</cp:coreProperties>
</file>